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7" r:id="rId4"/>
    <p:sldId id="258" r:id="rId5"/>
    <p:sldId id="259" r:id="rId6"/>
    <p:sldId id="276" r:id="rId7"/>
    <p:sldId id="262" r:id="rId8"/>
    <p:sldId id="260" r:id="rId9"/>
    <p:sldId id="261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B526"/>
    <a:srgbClr val="7F7F7F"/>
    <a:srgbClr val="B1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8"/>
    <p:restoredTop sz="75028"/>
  </p:normalViewPr>
  <p:slideViewPr>
    <p:cSldViewPr snapToGrid="0">
      <p:cViewPr varScale="1">
        <p:scale>
          <a:sx n="118" d="100"/>
          <a:sy n="118" d="100"/>
        </p:scale>
        <p:origin x="3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yler Favors" userId="f145273e7834af66" providerId="LiveId" clId="{BC75D99F-C70F-034C-ADB0-65ACA644D301}"/>
    <pc:docChg chg="undo custSel addSld modSld">
      <pc:chgData name="Skyler Favors" userId="f145273e7834af66" providerId="LiveId" clId="{BC75D99F-C70F-034C-ADB0-65ACA644D301}" dt="2023-10-13T02:10:59.609" v="6866" actId="20577"/>
      <pc:docMkLst>
        <pc:docMk/>
      </pc:docMkLst>
      <pc:sldChg chg="modNotesTx">
        <pc:chgData name="Skyler Favors" userId="f145273e7834af66" providerId="LiveId" clId="{BC75D99F-C70F-034C-ADB0-65ACA644D301}" dt="2023-10-13T01:40:32.209" v="4897" actId="20577"/>
        <pc:sldMkLst>
          <pc:docMk/>
          <pc:sldMk cId="3888393739" sldId="257"/>
        </pc:sldMkLst>
      </pc:sldChg>
      <pc:sldChg chg="addSp delSp modSp mod modAnim">
        <pc:chgData name="Skyler Favors" userId="f145273e7834af66" providerId="LiveId" clId="{BC75D99F-C70F-034C-ADB0-65ACA644D301}" dt="2023-10-10T04:37:29.204" v="249" actId="1076"/>
        <pc:sldMkLst>
          <pc:docMk/>
          <pc:sldMk cId="808148479" sldId="258"/>
        </pc:sldMkLst>
        <pc:spChg chg="mod">
          <ac:chgData name="Skyler Favors" userId="f145273e7834af66" providerId="LiveId" clId="{BC75D99F-C70F-034C-ADB0-65ACA644D301}" dt="2023-10-10T04:37:27.110" v="248" actId="1076"/>
          <ac:spMkLst>
            <pc:docMk/>
            <pc:sldMk cId="808148479" sldId="258"/>
            <ac:spMk id="2" creationId="{263528E6-C116-EBF8-5457-8543C01304DE}"/>
          </ac:spMkLst>
        </pc:spChg>
        <pc:picChg chg="del mod">
          <ac:chgData name="Skyler Favors" userId="f145273e7834af66" providerId="LiveId" clId="{BC75D99F-C70F-034C-ADB0-65ACA644D301}" dt="2023-10-10T04:17:58.888" v="33" actId="478"/>
          <ac:picMkLst>
            <pc:docMk/>
            <pc:sldMk cId="808148479" sldId="258"/>
            <ac:picMk id="2052" creationId="{97A5B37B-0FA5-0D72-BDEB-495584489327}"/>
          </ac:picMkLst>
        </pc:picChg>
        <pc:picChg chg="add mod">
          <ac:chgData name="Skyler Favors" userId="f145273e7834af66" providerId="LiveId" clId="{BC75D99F-C70F-034C-ADB0-65ACA644D301}" dt="2023-10-10T04:37:29.204" v="249" actId="1076"/>
          <ac:picMkLst>
            <pc:docMk/>
            <pc:sldMk cId="808148479" sldId="258"/>
            <ac:picMk id="7170" creationId="{62DE07C4-27E2-94F9-222B-82BDA9B72EBE}"/>
          </ac:picMkLst>
        </pc:picChg>
      </pc:sldChg>
      <pc:sldChg chg="modSp mod modAnim modNotesTx">
        <pc:chgData name="Skyler Favors" userId="f145273e7834af66" providerId="LiveId" clId="{BC75D99F-C70F-034C-ADB0-65ACA644D301}" dt="2023-10-13T00:21:16.332" v="1974"/>
        <pc:sldMkLst>
          <pc:docMk/>
          <pc:sldMk cId="2470207852" sldId="259"/>
        </pc:sldMkLst>
        <pc:spChg chg="mod">
          <ac:chgData name="Skyler Favors" userId="f145273e7834af66" providerId="LiveId" clId="{BC75D99F-C70F-034C-ADB0-65ACA644D301}" dt="2023-10-13T00:05:23.769" v="977" actId="1076"/>
          <ac:spMkLst>
            <pc:docMk/>
            <pc:sldMk cId="2470207852" sldId="259"/>
            <ac:spMk id="2" creationId="{263528E6-C116-EBF8-5457-8543C01304DE}"/>
          </ac:spMkLst>
        </pc:spChg>
        <pc:spChg chg="mod">
          <ac:chgData name="Skyler Favors" userId="f145273e7834af66" providerId="LiveId" clId="{BC75D99F-C70F-034C-ADB0-65ACA644D301}" dt="2023-10-13T00:05:56.461" v="984" actId="1076"/>
          <ac:spMkLst>
            <pc:docMk/>
            <pc:sldMk cId="2470207852" sldId="259"/>
            <ac:spMk id="3" creationId="{9AC76D4C-D509-5FD2-0DA1-A03424CFA999}"/>
          </ac:spMkLst>
        </pc:spChg>
        <pc:spChg chg="mod">
          <ac:chgData name="Skyler Favors" userId="f145273e7834af66" providerId="LiveId" clId="{BC75D99F-C70F-034C-ADB0-65ACA644D301}" dt="2023-10-13T00:05:23.769" v="977" actId="1076"/>
          <ac:spMkLst>
            <pc:docMk/>
            <pc:sldMk cId="2470207852" sldId="259"/>
            <ac:spMk id="46" creationId="{637DB8D6-32C8-5D67-9F92-611BE6C07C8B}"/>
          </ac:spMkLst>
        </pc:spChg>
        <pc:spChg chg="mod">
          <ac:chgData name="Skyler Favors" userId="f145273e7834af66" providerId="LiveId" clId="{BC75D99F-C70F-034C-ADB0-65ACA644D301}" dt="2023-10-13T00:06:00.940" v="985" actId="1076"/>
          <ac:spMkLst>
            <pc:docMk/>
            <pc:sldMk cId="2470207852" sldId="259"/>
            <ac:spMk id="49" creationId="{B59A81BF-19FD-6EEB-1B78-EB18280A3305}"/>
          </ac:spMkLst>
        </pc:spChg>
        <pc:picChg chg="mod">
          <ac:chgData name="Skyler Favors" userId="f145273e7834af66" providerId="LiveId" clId="{BC75D99F-C70F-034C-ADB0-65ACA644D301}" dt="2023-10-13T00:05:23.769" v="977" actId="1076"/>
          <ac:picMkLst>
            <pc:docMk/>
            <pc:sldMk cId="2470207852" sldId="259"/>
            <ac:picMk id="3074" creationId="{0053616F-8612-6B76-10F1-572671A2145F}"/>
          </ac:picMkLst>
        </pc:picChg>
        <pc:picChg chg="mod">
          <ac:chgData name="Skyler Favors" userId="f145273e7834af66" providerId="LiveId" clId="{BC75D99F-C70F-034C-ADB0-65ACA644D301}" dt="2023-10-13T00:06:09.535" v="987" actId="1076"/>
          <ac:picMkLst>
            <pc:docMk/>
            <pc:sldMk cId="2470207852" sldId="259"/>
            <ac:picMk id="3076" creationId="{319EFE59-0219-802B-C664-E49D66391687}"/>
          </ac:picMkLst>
        </pc:picChg>
      </pc:sldChg>
      <pc:sldChg chg="addSp delSp modSp mod modAnim modNotesTx">
        <pc:chgData name="Skyler Favors" userId="f145273e7834af66" providerId="LiveId" clId="{BC75D99F-C70F-034C-ADB0-65ACA644D301}" dt="2023-10-13T01:20:40.398" v="3463" actId="20577"/>
        <pc:sldMkLst>
          <pc:docMk/>
          <pc:sldMk cId="3496101310" sldId="260"/>
        </pc:sldMkLst>
        <pc:spChg chg="mod">
          <ac:chgData name="Skyler Favors" userId="f145273e7834af66" providerId="LiveId" clId="{BC75D99F-C70F-034C-ADB0-65ACA644D301}" dt="2023-10-10T04:24:59.653" v="116" actId="20577"/>
          <ac:spMkLst>
            <pc:docMk/>
            <pc:sldMk cId="3496101310" sldId="260"/>
            <ac:spMk id="3" creationId="{E8AE0927-D0F3-9528-B275-25D745AED916}"/>
          </ac:spMkLst>
        </pc:spChg>
        <pc:spChg chg="mod">
          <ac:chgData name="Skyler Favors" userId="f145273e7834af66" providerId="LiveId" clId="{BC75D99F-C70F-034C-ADB0-65ACA644D301}" dt="2023-10-13T00:34:30.600" v="3288" actId="20577"/>
          <ac:spMkLst>
            <pc:docMk/>
            <pc:sldMk cId="3496101310" sldId="260"/>
            <ac:spMk id="10" creationId="{E4AC0286-24F5-B8A0-EC2C-EB1AA9B71FB5}"/>
          </ac:spMkLst>
        </pc:spChg>
        <pc:picChg chg="add mod">
          <ac:chgData name="Skyler Favors" userId="f145273e7834af66" providerId="LiveId" clId="{BC75D99F-C70F-034C-ADB0-65ACA644D301}" dt="2023-10-10T04:10:51.895" v="17" actId="1076"/>
          <ac:picMkLst>
            <pc:docMk/>
            <pc:sldMk cId="3496101310" sldId="260"/>
            <ac:picMk id="2" creationId="{9D2A7A7E-E954-5602-A57F-38C9CFAC5989}"/>
          </ac:picMkLst>
        </pc:picChg>
        <pc:picChg chg="del">
          <ac:chgData name="Skyler Favors" userId="f145273e7834af66" providerId="LiveId" clId="{BC75D99F-C70F-034C-ADB0-65ACA644D301}" dt="2023-10-10T04:10:31.088" v="11" actId="21"/>
          <ac:picMkLst>
            <pc:docMk/>
            <pc:sldMk cId="3496101310" sldId="260"/>
            <ac:picMk id="8" creationId="{4EAF3FB8-9394-6AD4-3FD2-94615221A453}"/>
          </ac:picMkLst>
        </pc:picChg>
      </pc:sldChg>
      <pc:sldChg chg="addSp delSp modSp mod modAnim modNotesTx">
        <pc:chgData name="Skyler Favors" userId="f145273e7834af66" providerId="LiveId" clId="{BC75D99F-C70F-034C-ADB0-65ACA644D301}" dt="2023-10-13T01:55:37.718" v="5350" actId="20577"/>
        <pc:sldMkLst>
          <pc:docMk/>
          <pc:sldMk cId="47351306" sldId="261"/>
        </pc:sldMkLst>
        <pc:spChg chg="mod">
          <ac:chgData name="Skyler Favors" userId="f145273e7834af66" providerId="LiveId" clId="{BC75D99F-C70F-034C-ADB0-65ACA644D301}" dt="2023-10-10T04:25:30.401" v="124" actId="14100"/>
          <ac:spMkLst>
            <pc:docMk/>
            <pc:sldMk cId="47351306" sldId="261"/>
            <ac:spMk id="3" creationId="{711774FF-859B-04FF-FE2C-BFCBF69DC826}"/>
          </ac:spMkLst>
        </pc:spChg>
        <pc:spChg chg="mod">
          <ac:chgData name="Skyler Favors" userId="f145273e7834af66" providerId="LiveId" clId="{BC75D99F-C70F-034C-ADB0-65ACA644D301}" dt="2023-10-13T01:51:29.166" v="5023" actId="20577"/>
          <ac:spMkLst>
            <pc:docMk/>
            <pc:sldMk cId="47351306" sldId="261"/>
            <ac:spMk id="8" creationId="{00EE62F6-C56C-C495-5213-7DA9DF5DEF55}"/>
          </ac:spMkLst>
        </pc:spChg>
        <pc:spChg chg="mod">
          <ac:chgData name="Skyler Favors" userId="f145273e7834af66" providerId="LiveId" clId="{BC75D99F-C70F-034C-ADB0-65ACA644D301}" dt="2023-10-10T04:26:29.060" v="133" actId="403"/>
          <ac:spMkLst>
            <pc:docMk/>
            <pc:sldMk cId="47351306" sldId="261"/>
            <ac:spMk id="12" creationId="{A823D9BC-A1D1-1676-CEC3-89F7A7A73E89}"/>
          </ac:spMkLst>
        </pc:spChg>
        <pc:picChg chg="add mod">
          <ac:chgData name="Skyler Favors" userId="f145273e7834af66" providerId="LiveId" clId="{BC75D99F-C70F-034C-ADB0-65ACA644D301}" dt="2023-10-10T04:25:12.914" v="119" actId="1076"/>
          <ac:picMkLst>
            <pc:docMk/>
            <pc:sldMk cId="47351306" sldId="261"/>
            <ac:picMk id="13" creationId="{D3C2AD7B-F65E-D470-9CAA-9EF6173D9FFE}"/>
          </ac:picMkLst>
        </pc:picChg>
        <pc:picChg chg="del">
          <ac:chgData name="Skyler Favors" userId="f145273e7834af66" providerId="LiveId" clId="{BC75D99F-C70F-034C-ADB0-65ACA644D301}" dt="2023-10-10T04:10:27.884" v="9" actId="21"/>
          <ac:picMkLst>
            <pc:docMk/>
            <pc:sldMk cId="47351306" sldId="261"/>
            <ac:picMk id="1026" creationId="{65F582B7-080E-4C5E-72ED-97D15D7E0AD1}"/>
          </ac:picMkLst>
        </pc:picChg>
      </pc:sldChg>
      <pc:sldChg chg="modSp mod modNotesTx">
        <pc:chgData name="Skyler Favors" userId="f145273e7834af66" providerId="LiveId" clId="{BC75D99F-C70F-034C-ADB0-65ACA644D301}" dt="2023-10-13T01:50:01.885" v="4920" actId="1076"/>
        <pc:sldMkLst>
          <pc:docMk/>
          <pc:sldMk cId="1905136886" sldId="262"/>
        </pc:sldMkLst>
        <pc:spChg chg="mod">
          <ac:chgData name="Skyler Favors" userId="f145273e7834af66" providerId="LiveId" clId="{BC75D99F-C70F-034C-ADB0-65ACA644D301}" dt="2023-10-13T01:50:01.885" v="4920" actId="1076"/>
          <ac:spMkLst>
            <pc:docMk/>
            <pc:sldMk cId="1905136886" sldId="262"/>
            <ac:spMk id="4" creationId="{A17422FF-1D27-C5F7-4D92-B0DA2F32CA94}"/>
          </ac:spMkLst>
        </pc:spChg>
        <pc:picChg chg="mod">
          <ac:chgData name="Skyler Favors" userId="f145273e7834af66" providerId="LiveId" clId="{BC75D99F-C70F-034C-ADB0-65ACA644D301}" dt="2023-10-13T00:28:46.341" v="2639" actId="1076"/>
          <ac:picMkLst>
            <pc:docMk/>
            <pc:sldMk cId="1905136886" sldId="262"/>
            <ac:picMk id="3" creationId="{D47E31D3-8EB0-02DF-F1EE-702B63517CA8}"/>
          </ac:picMkLst>
        </pc:picChg>
      </pc:sldChg>
      <pc:sldChg chg="modSp mod modNotesTx">
        <pc:chgData name="Skyler Favors" userId="f145273e7834af66" providerId="LiveId" clId="{BC75D99F-C70F-034C-ADB0-65ACA644D301}" dt="2023-10-13T02:01:18.738" v="6065" actId="20577"/>
        <pc:sldMkLst>
          <pc:docMk/>
          <pc:sldMk cId="3878015362" sldId="263"/>
        </pc:sldMkLst>
        <pc:spChg chg="mod">
          <ac:chgData name="Skyler Favors" userId="f145273e7834af66" providerId="LiveId" clId="{BC75D99F-C70F-034C-ADB0-65ACA644D301}" dt="2023-10-10T04:10:02.789" v="8" actId="1076"/>
          <ac:spMkLst>
            <pc:docMk/>
            <pc:sldMk cId="3878015362" sldId="263"/>
            <ac:spMk id="11" creationId="{382DE95B-4473-0CE4-CA1F-1DBF05CE627D}"/>
          </ac:spMkLst>
        </pc:spChg>
        <pc:picChg chg="mod">
          <ac:chgData name="Skyler Favors" userId="f145273e7834af66" providerId="LiveId" clId="{BC75D99F-C70F-034C-ADB0-65ACA644D301}" dt="2023-10-10T04:09:55.956" v="6" actId="1076"/>
          <ac:picMkLst>
            <pc:docMk/>
            <pc:sldMk cId="3878015362" sldId="263"/>
            <ac:picMk id="3" creationId="{4B7602E5-0BD4-C366-C975-2374B828AA85}"/>
          </ac:picMkLst>
        </pc:picChg>
        <pc:picChg chg="mod">
          <ac:chgData name="Skyler Favors" userId="f145273e7834af66" providerId="LiveId" clId="{BC75D99F-C70F-034C-ADB0-65ACA644D301}" dt="2023-10-10T04:09:58.113" v="7" actId="1076"/>
          <ac:picMkLst>
            <pc:docMk/>
            <pc:sldMk cId="3878015362" sldId="263"/>
            <ac:picMk id="8" creationId="{251C717D-C1EA-DF0E-E724-EAA832C612E6}"/>
          </ac:picMkLst>
        </pc:picChg>
        <pc:picChg chg="mod">
          <ac:chgData name="Skyler Favors" userId="f145273e7834af66" providerId="LiveId" clId="{BC75D99F-C70F-034C-ADB0-65ACA644D301}" dt="2023-10-10T04:11:04.616" v="21" actId="1076"/>
          <ac:picMkLst>
            <pc:docMk/>
            <pc:sldMk cId="3878015362" sldId="263"/>
            <ac:picMk id="10" creationId="{B8826FE1-4ED9-E642-DE39-21B396B12322}"/>
          </ac:picMkLst>
        </pc:picChg>
        <pc:picChg chg="mod">
          <ac:chgData name="Skyler Favors" userId="f145273e7834af66" providerId="LiveId" clId="{BC75D99F-C70F-034C-ADB0-65ACA644D301}" dt="2023-10-10T04:11:00.013" v="19" actId="1076"/>
          <ac:picMkLst>
            <pc:docMk/>
            <pc:sldMk cId="3878015362" sldId="263"/>
            <ac:picMk id="2050" creationId="{4781A1FA-F9AD-6034-AA28-3E82D1BD2537}"/>
          </ac:picMkLst>
        </pc:picChg>
      </pc:sldChg>
      <pc:sldChg chg="modAnim modNotesTx">
        <pc:chgData name="Skyler Favors" userId="f145273e7834af66" providerId="LiveId" clId="{BC75D99F-C70F-034C-ADB0-65ACA644D301}" dt="2023-10-13T02:05:10.448" v="6338" actId="20577"/>
        <pc:sldMkLst>
          <pc:docMk/>
          <pc:sldMk cId="4057953354" sldId="264"/>
        </pc:sldMkLst>
      </pc:sldChg>
      <pc:sldChg chg="addSp modSp mod modAnim modNotesTx">
        <pc:chgData name="Skyler Favors" userId="f145273e7834af66" providerId="LiveId" clId="{BC75D99F-C70F-034C-ADB0-65ACA644D301}" dt="2023-10-13T02:10:59.609" v="6866" actId="20577"/>
        <pc:sldMkLst>
          <pc:docMk/>
          <pc:sldMk cId="2350675142" sldId="265"/>
        </pc:sldMkLst>
        <pc:spChg chg="mod">
          <ac:chgData name="Skyler Favors" userId="f145273e7834af66" providerId="LiveId" clId="{BC75D99F-C70F-034C-ADB0-65ACA644D301}" dt="2023-10-10T04:29:53.332" v="166" actId="1076"/>
          <ac:spMkLst>
            <pc:docMk/>
            <pc:sldMk cId="2350675142" sldId="265"/>
            <ac:spMk id="6" creationId="{A6DD0E09-FF8D-364B-D81D-04E1D04974CA}"/>
          </ac:spMkLst>
        </pc:spChg>
        <pc:spChg chg="mod">
          <ac:chgData name="Skyler Favors" userId="f145273e7834af66" providerId="LiveId" clId="{BC75D99F-C70F-034C-ADB0-65ACA644D301}" dt="2023-10-13T02:08:31.896" v="6626" actId="20577"/>
          <ac:spMkLst>
            <pc:docMk/>
            <pc:sldMk cId="2350675142" sldId="265"/>
            <ac:spMk id="10" creationId="{E4AC0286-24F5-B8A0-EC2C-EB1AA9B71FB5}"/>
          </ac:spMkLst>
        </pc:spChg>
        <pc:spChg chg="mod">
          <ac:chgData name="Skyler Favors" userId="f145273e7834af66" providerId="LiveId" clId="{BC75D99F-C70F-034C-ADB0-65ACA644D301}" dt="2023-10-10T04:30:04.024" v="168" actId="1076"/>
          <ac:spMkLst>
            <pc:docMk/>
            <pc:sldMk cId="2350675142" sldId="265"/>
            <ac:spMk id="13" creationId="{A7AFE4D0-81C8-ACED-18BA-33F00F307E95}"/>
          </ac:spMkLst>
        </pc:spChg>
        <pc:picChg chg="mod">
          <ac:chgData name="Skyler Favors" userId="f145273e7834af66" providerId="LiveId" clId="{BC75D99F-C70F-034C-ADB0-65ACA644D301}" dt="2023-10-10T04:29:46.093" v="163" actId="1076"/>
          <ac:picMkLst>
            <pc:docMk/>
            <pc:sldMk cId="2350675142" sldId="265"/>
            <ac:picMk id="4098" creationId="{931A8DF2-498E-60C2-61A9-F83530E48BBA}"/>
          </ac:picMkLst>
        </pc:picChg>
        <pc:picChg chg="mod">
          <ac:chgData name="Skyler Favors" userId="f145273e7834af66" providerId="LiveId" clId="{BC75D99F-C70F-034C-ADB0-65ACA644D301}" dt="2023-10-10T04:30:04.024" v="168" actId="1076"/>
          <ac:picMkLst>
            <pc:docMk/>
            <pc:sldMk cId="2350675142" sldId="265"/>
            <ac:picMk id="4100" creationId="{7950D32D-D835-4FA6-7E30-DDD00030CD31}"/>
          </ac:picMkLst>
        </pc:picChg>
        <pc:cxnChg chg="add mod">
          <ac:chgData name="Skyler Favors" userId="f145273e7834af66" providerId="LiveId" clId="{BC75D99F-C70F-034C-ADB0-65ACA644D301}" dt="2023-10-10T04:30:43.667" v="181" actId="14100"/>
          <ac:cxnSpMkLst>
            <pc:docMk/>
            <pc:sldMk cId="2350675142" sldId="265"/>
            <ac:cxnSpMk id="15" creationId="{70D6764A-A12E-FD01-E989-A84C74E5A147}"/>
          </ac:cxnSpMkLst>
        </pc:cxnChg>
      </pc:sldChg>
      <pc:sldChg chg="modAnim">
        <pc:chgData name="Skyler Favors" userId="f145273e7834af66" providerId="LiveId" clId="{BC75D99F-C70F-034C-ADB0-65ACA644D301}" dt="2023-10-10T04:31:58.271" v="196"/>
        <pc:sldMkLst>
          <pc:docMk/>
          <pc:sldMk cId="3169181716" sldId="267"/>
        </pc:sldMkLst>
      </pc:sldChg>
      <pc:sldChg chg="modSp mod modAnim">
        <pc:chgData name="Skyler Favors" userId="f145273e7834af66" providerId="LiveId" clId="{BC75D99F-C70F-034C-ADB0-65ACA644D301}" dt="2023-10-10T04:34:18.504" v="230"/>
        <pc:sldMkLst>
          <pc:docMk/>
          <pc:sldMk cId="3465845830" sldId="268"/>
        </pc:sldMkLst>
        <pc:spChg chg="mod">
          <ac:chgData name="Skyler Favors" userId="f145273e7834af66" providerId="LiveId" clId="{BC75D99F-C70F-034C-ADB0-65ACA644D301}" dt="2023-10-10T04:33:40.532" v="220" actId="1076"/>
          <ac:spMkLst>
            <pc:docMk/>
            <pc:sldMk cId="3465845830" sldId="268"/>
            <ac:spMk id="11" creationId="{8E3A21FF-80ED-AB7B-EC3F-9E6D0CC9A3E0}"/>
          </ac:spMkLst>
        </pc:spChg>
        <pc:picChg chg="mod">
          <ac:chgData name="Skyler Favors" userId="f145273e7834af66" providerId="LiveId" clId="{BC75D99F-C70F-034C-ADB0-65ACA644D301}" dt="2023-10-10T04:33:42.169" v="221" actId="1076"/>
          <ac:picMkLst>
            <pc:docMk/>
            <pc:sldMk cId="3465845830" sldId="268"/>
            <ac:picMk id="5122" creationId="{4AD551F6-B2A3-E84E-0EA8-0803375CF3F7}"/>
          </ac:picMkLst>
        </pc:picChg>
        <pc:picChg chg="mod">
          <ac:chgData name="Skyler Favors" userId="f145273e7834af66" providerId="LiveId" clId="{BC75D99F-C70F-034C-ADB0-65ACA644D301}" dt="2023-10-10T04:33:43.466" v="222" actId="1076"/>
          <ac:picMkLst>
            <pc:docMk/>
            <pc:sldMk cId="3465845830" sldId="268"/>
            <ac:picMk id="5124" creationId="{7C783D31-8BD1-EAED-2B39-BF17A0AFAEB8}"/>
          </ac:picMkLst>
        </pc:picChg>
      </pc:sldChg>
      <pc:sldChg chg="addSp modSp mod">
        <pc:chgData name="Skyler Favors" userId="f145273e7834af66" providerId="LiveId" clId="{BC75D99F-C70F-034C-ADB0-65ACA644D301}" dt="2023-10-10T04:35:45.448" v="247" actId="1076"/>
        <pc:sldMkLst>
          <pc:docMk/>
          <pc:sldMk cId="2535347404" sldId="269"/>
        </pc:sldMkLst>
        <pc:spChg chg="mod">
          <ac:chgData name="Skyler Favors" userId="f145273e7834af66" providerId="LiveId" clId="{BC75D99F-C70F-034C-ADB0-65ACA644D301}" dt="2023-10-10T04:35:34.113" v="244" actId="1076"/>
          <ac:spMkLst>
            <pc:docMk/>
            <pc:sldMk cId="2535347404" sldId="269"/>
            <ac:spMk id="10" creationId="{E4AC0286-24F5-B8A0-EC2C-EB1AA9B71FB5}"/>
          </ac:spMkLst>
        </pc:spChg>
        <pc:picChg chg="mod">
          <ac:chgData name="Skyler Favors" userId="f145273e7834af66" providerId="LiveId" clId="{BC75D99F-C70F-034C-ADB0-65ACA644D301}" dt="2023-10-10T04:35:31.681" v="243" actId="1076"/>
          <ac:picMkLst>
            <pc:docMk/>
            <pc:sldMk cId="2535347404" sldId="269"/>
            <ac:picMk id="11" creationId="{766537E7-3024-A0FE-DAD7-CE521C7F641E}"/>
          </ac:picMkLst>
        </pc:picChg>
        <pc:picChg chg="add mod">
          <ac:chgData name="Skyler Favors" userId="f145273e7834af66" providerId="LiveId" clId="{BC75D99F-C70F-034C-ADB0-65ACA644D301}" dt="2023-10-10T04:35:45.448" v="247" actId="1076"/>
          <ac:picMkLst>
            <pc:docMk/>
            <pc:sldMk cId="2535347404" sldId="269"/>
            <ac:picMk id="8194" creationId="{1533CC8E-0F26-4FC2-2826-9D2DDAF9A4BD}"/>
          </ac:picMkLst>
        </pc:picChg>
      </pc:sldChg>
      <pc:sldChg chg="modNotesTx">
        <pc:chgData name="Skyler Favors" userId="f145273e7834af66" providerId="LiveId" clId="{BC75D99F-C70F-034C-ADB0-65ACA644D301}" dt="2023-10-11T03:06:41.445" v="621" actId="20577"/>
        <pc:sldMkLst>
          <pc:docMk/>
          <pc:sldMk cId="4267561362" sldId="270"/>
        </pc:sldMkLst>
      </pc:sldChg>
      <pc:sldChg chg="addSp modSp mod modAnim">
        <pc:chgData name="Skyler Favors" userId="f145273e7834af66" providerId="LiveId" clId="{BC75D99F-C70F-034C-ADB0-65ACA644D301}" dt="2023-10-11T03:01:07.529" v="350" actId="14100"/>
        <pc:sldMkLst>
          <pc:docMk/>
          <pc:sldMk cId="2327632983" sldId="272"/>
        </pc:sldMkLst>
        <pc:picChg chg="add mod modCrop">
          <ac:chgData name="Skyler Favors" userId="f145273e7834af66" providerId="LiveId" clId="{BC75D99F-C70F-034C-ADB0-65ACA644D301}" dt="2023-10-11T03:01:07.529" v="350" actId="14100"/>
          <ac:picMkLst>
            <pc:docMk/>
            <pc:sldMk cId="2327632983" sldId="272"/>
            <ac:picMk id="3" creationId="{EC0C4FE5-78DD-5EB5-4C18-9F1ED0D63906}"/>
          </ac:picMkLst>
        </pc:picChg>
      </pc:sldChg>
      <pc:sldChg chg="addSp delSp modSp mod delAnim modAnim">
        <pc:chgData name="Skyler Favors" userId="f145273e7834af66" providerId="LiveId" clId="{BC75D99F-C70F-034C-ADB0-65ACA644D301}" dt="2023-10-11T03:05:47.382" v="469" actId="1076"/>
        <pc:sldMkLst>
          <pc:docMk/>
          <pc:sldMk cId="1148985107" sldId="273"/>
        </pc:sldMkLst>
        <pc:spChg chg="mod">
          <ac:chgData name="Skyler Favors" userId="f145273e7834af66" providerId="LiveId" clId="{BC75D99F-C70F-034C-ADB0-65ACA644D301}" dt="2023-10-11T03:04:06.411" v="426" actId="20577"/>
          <ac:spMkLst>
            <pc:docMk/>
            <pc:sldMk cId="1148985107" sldId="273"/>
            <ac:spMk id="5" creationId="{49BCA8A1-8AD6-67C8-A28A-ADD8FB69E382}"/>
          </ac:spMkLst>
        </pc:spChg>
        <pc:picChg chg="add del mod modCrop">
          <ac:chgData name="Skyler Favors" userId="f145273e7834af66" providerId="LiveId" clId="{BC75D99F-C70F-034C-ADB0-65ACA644D301}" dt="2023-10-11T03:03:48.545" v="406" actId="478"/>
          <ac:picMkLst>
            <pc:docMk/>
            <pc:sldMk cId="1148985107" sldId="273"/>
            <ac:picMk id="2" creationId="{840B2C39-B94B-F636-54E5-F9178357EC4C}"/>
          </ac:picMkLst>
        </pc:picChg>
        <pc:picChg chg="add mod modCrop">
          <ac:chgData name="Skyler Favors" userId="f145273e7834af66" providerId="LiveId" clId="{BC75D99F-C70F-034C-ADB0-65ACA644D301}" dt="2023-10-11T03:05:47.382" v="469" actId="1076"/>
          <ac:picMkLst>
            <pc:docMk/>
            <pc:sldMk cId="1148985107" sldId="273"/>
            <ac:picMk id="3" creationId="{65214764-12CA-34EC-1CD5-E36E9AB5096E}"/>
          </ac:picMkLst>
        </pc:picChg>
      </pc:sldChg>
      <pc:sldChg chg="addSp delSp modSp mod delAnim modAnim">
        <pc:chgData name="Skyler Favors" userId="f145273e7834af66" providerId="LiveId" clId="{BC75D99F-C70F-034C-ADB0-65ACA644D301}" dt="2023-10-11T03:07:36.004" v="662" actId="1076"/>
        <pc:sldMkLst>
          <pc:docMk/>
          <pc:sldMk cId="4205926240" sldId="274"/>
        </pc:sldMkLst>
        <pc:picChg chg="add del mod">
          <ac:chgData name="Skyler Favors" userId="f145273e7834af66" providerId="LiveId" clId="{BC75D99F-C70F-034C-ADB0-65ACA644D301}" dt="2023-10-11T03:05:03.105" v="429" actId="21"/>
          <ac:picMkLst>
            <pc:docMk/>
            <pc:sldMk cId="4205926240" sldId="274"/>
            <ac:picMk id="2" creationId="{29B34B1C-9C35-9082-94C2-AF9D9BC52B64}"/>
          </ac:picMkLst>
        </pc:picChg>
        <pc:picChg chg="add mod modCrop">
          <ac:chgData name="Skyler Favors" userId="f145273e7834af66" providerId="LiveId" clId="{BC75D99F-C70F-034C-ADB0-65ACA644D301}" dt="2023-10-11T03:07:36.004" v="662" actId="1076"/>
          <ac:picMkLst>
            <pc:docMk/>
            <pc:sldMk cId="4205926240" sldId="274"/>
            <ac:picMk id="3" creationId="{EB715408-71AB-9204-3700-83F3EF6FD9E3}"/>
          </ac:picMkLst>
        </pc:picChg>
      </pc:sldChg>
      <pc:sldChg chg="addSp delSp modSp add mod delAnim modAnim">
        <pc:chgData name="Skyler Favors" userId="f145273e7834af66" providerId="LiveId" clId="{BC75D99F-C70F-034C-ADB0-65ACA644D301}" dt="2023-10-11T03:10:07.337" v="721" actId="1076"/>
        <pc:sldMkLst>
          <pc:docMk/>
          <pc:sldMk cId="2409858964" sldId="275"/>
        </pc:sldMkLst>
        <pc:spChg chg="mod">
          <ac:chgData name="Skyler Favors" userId="f145273e7834af66" providerId="LiveId" clId="{BC75D99F-C70F-034C-ADB0-65ACA644D301}" dt="2023-10-11T03:08:47.492" v="680" actId="20577"/>
          <ac:spMkLst>
            <pc:docMk/>
            <pc:sldMk cId="2409858964" sldId="275"/>
            <ac:spMk id="5" creationId="{49BCA8A1-8AD6-67C8-A28A-ADD8FB69E382}"/>
          </ac:spMkLst>
        </pc:spChg>
        <pc:picChg chg="add mod modCrop">
          <ac:chgData name="Skyler Favors" userId="f145273e7834af66" providerId="LiveId" clId="{BC75D99F-C70F-034C-ADB0-65ACA644D301}" dt="2023-10-11T03:10:07.337" v="721" actId="1076"/>
          <ac:picMkLst>
            <pc:docMk/>
            <pc:sldMk cId="2409858964" sldId="275"/>
            <ac:picMk id="2" creationId="{24949AF8-C1A5-41E0-3BD9-D09B5443B93C}"/>
          </ac:picMkLst>
        </pc:picChg>
        <pc:picChg chg="del">
          <ac:chgData name="Skyler Favors" userId="f145273e7834af66" providerId="LiveId" clId="{BC75D99F-C70F-034C-ADB0-65ACA644D301}" dt="2023-10-11T03:08:42.030" v="664" actId="478"/>
          <ac:picMkLst>
            <pc:docMk/>
            <pc:sldMk cId="2409858964" sldId="275"/>
            <ac:picMk id="3" creationId="{EB715408-71AB-9204-3700-83F3EF6FD9E3}"/>
          </ac:picMkLst>
        </pc:picChg>
      </pc:sldChg>
      <pc:sldChg chg="addSp delSp modSp add mod delAnim modAnim modNotesTx">
        <pc:chgData name="Skyler Favors" userId="f145273e7834af66" providerId="LiveId" clId="{BC75D99F-C70F-034C-ADB0-65ACA644D301}" dt="2023-10-13T00:28:07.163" v="2637" actId="1076"/>
        <pc:sldMkLst>
          <pc:docMk/>
          <pc:sldMk cId="93000159" sldId="276"/>
        </pc:sldMkLst>
        <pc:spChg chg="del">
          <ac:chgData name="Skyler Favors" userId="f145273e7834af66" providerId="LiveId" clId="{BC75D99F-C70F-034C-ADB0-65ACA644D301}" dt="2023-10-13T00:15:20.173" v="1601" actId="478"/>
          <ac:spMkLst>
            <pc:docMk/>
            <pc:sldMk cId="93000159" sldId="276"/>
            <ac:spMk id="2" creationId="{263528E6-C116-EBF8-5457-8543C01304DE}"/>
          </ac:spMkLst>
        </pc:spChg>
        <pc:spChg chg="del">
          <ac:chgData name="Skyler Favors" userId="f145273e7834af66" providerId="LiveId" clId="{BC75D99F-C70F-034C-ADB0-65ACA644D301}" dt="2023-10-13T00:15:20.173" v="1601" actId="478"/>
          <ac:spMkLst>
            <pc:docMk/>
            <pc:sldMk cId="93000159" sldId="276"/>
            <ac:spMk id="3" creationId="{9AC76D4C-D509-5FD2-0DA1-A03424CFA999}"/>
          </ac:spMkLst>
        </pc:spChg>
        <pc:spChg chg="mod">
          <ac:chgData name="Skyler Favors" userId="f145273e7834af66" providerId="LiveId" clId="{BC75D99F-C70F-034C-ADB0-65ACA644D301}" dt="2023-10-13T00:27:58.180" v="2634" actId="1076"/>
          <ac:spMkLst>
            <pc:docMk/>
            <pc:sldMk cId="93000159" sldId="276"/>
            <ac:spMk id="5" creationId="{49BCA8A1-8AD6-67C8-A28A-ADD8FB69E382}"/>
          </ac:spMkLst>
        </pc:spChg>
        <pc:spChg chg="mod">
          <ac:chgData name="Skyler Favors" userId="f145273e7834af66" providerId="LiveId" clId="{BC75D99F-C70F-034C-ADB0-65ACA644D301}" dt="2023-10-13T00:28:02.262" v="2636" actId="1076"/>
          <ac:spMkLst>
            <pc:docMk/>
            <pc:sldMk cId="93000159" sldId="276"/>
            <ac:spMk id="6" creationId="{A6DD0E09-FF8D-364B-D81D-04E1D04974CA}"/>
          </ac:spMkLst>
        </pc:spChg>
        <pc:spChg chg="add mod">
          <ac:chgData name="Skyler Favors" userId="f145273e7834af66" providerId="LiveId" clId="{BC75D99F-C70F-034C-ADB0-65ACA644D301}" dt="2023-10-13T00:28:07.163" v="2637" actId="1076"/>
          <ac:spMkLst>
            <pc:docMk/>
            <pc:sldMk cId="93000159" sldId="276"/>
            <ac:spMk id="8" creationId="{B65C2BBA-592A-5340-8DA1-386434586F2C}"/>
          </ac:spMkLst>
        </pc:spChg>
        <pc:spChg chg="add mod">
          <ac:chgData name="Skyler Favors" userId="f145273e7834af66" providerId="LiveId" clId="{BC75D99F-C70F-034C-ADB0-65ACA644D301}" dt="2023-10-13T00:28:07.163" v="2637" actId="1076"/>
          <ac:spMkLst>
            <pc:docMk/>
            <pc:sldMk cId="93000159" sldId="276"/>
            <ac:spMk id="9" creationId="{356E726A-5D3D-A6C2-503C-06338B6A3604}"/>
          </ac:spMkLst>
        </pc:spChg>
        <pc:spChg chg="add mod">
          <ac:chgData name="Skyler Favors" userId="f145273e7834af66" providerId="LiveId" clId="{BC75D99F-C70F-034C-ADB0-65ACA644D301}" dt="2023-10-13T00:28:07.163" v="2637" actId="1076"/>
          <ac:spMkLst>
            <pc:docMk/>
            <pc:sldMk cId="93000159" sldId="276"/>
            <ac:spMk id="10" creationId="{9C206872-B1EA-B5DE-3ADA-A2861F2BF23B}"/>
          </ac:spMkLst>
        </pc:spChg>
        <pc:spChg chg="del">
          <ac:chgData name="Skyler Favors" userId="f145273e7834af66" providerId="LiveId" clId="{BC75D99F-C70F-034C-ADB0-65ACA644D301}" dt="2023-10-13T00:15:20.173" v="1601" actId="478"/>
          <ac:spMkLst>
            <pc:docMk/>
            <pc:sldMk cId="93000159" sldId="276"/>
            <ac:spMk id="46" creationId="{637DB8D6-32C8-5D67-9F92-611BE6C07C8B}"/>
          </ac:spMkLst>
        </pc:spChg>
        <pc:spChg chg="del">
          <ac:chgData name="Skyler Favors" userId="f145273e7834af66" providerId="LiveId" clId="{BC75D99F-C70F-034C-ADB0-65ACA644D301}" dt="2023-10-13T00:15:20.173" v="1601" actId="478"/>
          <ac:spMkLst>
            <pc:docMk/>
            <pc:sldMk cId="93000159" sldId="276"/>
            <ac:spMk id="49" creationId="{B59A81BF-19FD-6EEB-1B78-EB18280A3305}"/>
          </ac:spMkLst>
        </pc:spChg>
        <pc:picChg chg="del">
          <ac:chgData name="Skyler Favors" userId="f145273e7834af66" providerId="LiveId" clId="{BC75D99F-C70F-034C-ADB0-65ACA644D301}" dt="2023-10-13T00:15:16.724" v="1600" actId="478"/>
          <ac:picMkLst>
            <pc:docMk/>
            <pc:sldMk cId="93000159" sldId="276"/>
            <ac:picMk id="3074" creationId="{0053616F-8612-6B76-10F1-572671A2145F}"/>
          </ac:picMkLst>
        </pc:picChg>
        <pc:picChg chg="del">
          <ac:chgData name="Skyler Favors" userId="f145273e7834af66" providerId="LiveId" clId="{BC75D99F-C70F-034C-ADB0-65ACA644D301}" dt="2023-10-13T00:15:20.173" v="1601" actId="478"/>
          <ac:picMkLst>
            <pc:docMk/>
            <pc:sldMk cId="93000159" sldId="276"/>
            <ac:picMk id="3076" creationId="{319EFE59-0219-802B-C664-E49D66391687}"/>
          </ac:picMkLst>
        </pc:picChg>
        <pc:picChg chg="add mod">
          <ac:chgData name="Skyler Favors" userId="f145273e7834af66" providerId="LiveId" clId="{BC75D99F-C70F-034C-ADB0-65ACA644D301}" dt="2023-10-13T00:27:29.583" v="2628" actId="1076"/>
          <ac:picMkLst>
            <pc:docMk/>
            <pc:sldMk cId="93000159" sldId="276"/>
            <ac:picMk id="9218" creationId="{1503EAA1-7F0D-607C-C69B-07433550165F}"/>
          </ac:picMkLst>
        </pc:picChg>
      </pc:sldChg>
      <pc:sldChg chg="addSp delSp modSp new mod modAnim">
        <pc:chgData name="Skyler Favors" userId="f145273e7834af66" providerId="LiveId" clId="{BC75D99F-C70F-034C-ADB0-65ACA644D301}" dt="2023-10-13T01:45:44.873" v="4918" actId="478"/>
        <pc:sldMkLst>
          <pc:docMk/>
          <pc:sldMk cId="2117661601" sldId="277"/>
        </pc:sldMkLst>
        <pc:spChg chg="del">
          <ac:chgData name="Skyler Favors" userId="f145273e7834af66" providerId="LiveId" clId="{BC75D99F-C70F-034C-ADB0-65ACA644D301}" dt="2023-10-13T01:42:51.218" v="4899" actId="478"/>
          <ac:spMkLst>
            <pc:docMk/>
            <pc:sldMk cId="2117661601" sldId="277"/>
            <ac:spMk id="2" creationId="{145C6046-06C4-85A5-BF6D-646D5CC8BCDD}"/>
          </ac:spMkLst>
        </pc:spChg>
        <pc:spChg chg="del">
          <ac:chgData name="Skyler Favors" userId="f145273e7834af66" providerId="LiveId" clId="{BC75D99F-C70F-034C-ADB0-65ACA644D301}" dt="2023-10-13T01:42:53.829" v="4900" actId="478"/>
          <ac:spMkLst>
            <pc:docMk/>
            <pc:sldMk cId="2117661601" sldId="277"/>
            <ac:spMk id="3" creationId="{B2F8104C-19BC-C819-C68A-BD8DDC8D504B}"/>
          </ac:spMkLst>
        </pc:spChg>
        <pc:spChg chg="add del mod">
          <ac:chgData name="Skyler Favors" userId="f145273e7834af66" providerId="LiveId" clId="{BC75D99F-C70F-034C-ADB0-65ACA644D301}" dt="2023-10-13T01:45:43.440" v="4917" actId="478"/>
          <ac:spMkLst>
            <pc:docMk/>
            <pc:sldMk cId="2117661601" sldId="277"/>
            <ac:spMk id="6" creationId="{62B91959-E325-471F-AAF3-F6CE721F2B9F}"/>
          </ac:spMkLst>
        </pc:spChg>
        <pc:picChg chg="add mod modCrop">
          <ac:chgData name="Skyler Favors" userId="f145273e7834af66" providerId="LiveId" clId="{BC75D99F-C70F-034C-ADB0-65ACA644D301}" dt="2023-10-13T01:44:36.788" v="4910" actId="1076"/>
          <ac:picMkLst>
            <pc:docMk/>
            <pc:sldMk cId="2117661601" sldId="277"/>
            <ac:picMk id="4" creationId="{A6CF6F11-BAC1-BBD7-34CB-A9A38D4B46FF}"/>
          </ac:picMkLst>
        </pc:picChg>
        <pc:picChg chg="add del mod">
          <ac:chgData name="Skyler Favors" userId="f145273e7834af66" providerId="LiveId" clId="{BC75D99F-C70F-034C-ADB0-65ACA644D301}" dt="2023-10-13T01:45:44.873" v="4918" actId="478"/>
          <ac:picMkLst>
            <pc:docMk/>
            <pc:sldMk cId="2117661601" sldId="277"/>
            <ac:picMk id="5" creationId="{95BC27BF-5CA9-288E-307E-3B55694F6E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4E4C0-09B0-CC47-A678-31E94F93606A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E8695-5760-7F4C-B8A3-C730115D3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5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- 22 </a:t>
            </a:r>
            <a:r>
              <a:rPr lang="en-US" dirty="0" err="1"/>
              <a:t>yo</a:t>
            </a:r>
            <a:endParaRPr lang="en-US" dirty="0"/>
          </a:p>
          <a:p>
            <a:r>
              <a:rPr lang="en-US" dirty="0"/>
              <a:t>- Junior Developer at GEO </a:t>
            </a:r>
            <a:r>
              <a:rPr lang="en-US" dirty="0" err="1"/>
              <a:t>Jobe</a:t>
            </a:r>
            <a:endParaRPr lang="en-US" dirty="0"/>
          </a:p>
          <a:p>
            <a:r>
              <a:rPr lang="en-US" dirty="0"/>
              <a:t>- I am on the professional services team, so I am constantly working on new projects for clients</a:t>
            </a:r>
          </a:p>
          <a:p>
            <a:r>
              <a:rPr lang="en-US" dirty="0"/>
              <a:t>- Before Geo </a:t>
            </a:r>
            <a:r>
              <a:rPr lang="en-US" dirty="0" err="1"/>
              <a:t>Jobe</a:t>
            </a:r>
            <a:r>
              <a:rPr lang="en-US" dirty="0"/>
              <a:t>, I was delivering pizzas on the side while I studied as much as possible.</a:t>
            </a:r>
          </a:p>
          <a:p>
            <a:r>
              <a:rPr lang="en-US" dirty="0"/>
              <a:t>I graduated from the MSCA, a 11 month program that teaches you how to code in a work like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3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GIS Stuff, on to developer things</a:t>
            </a:r>
          </a:p>
          <a:p>
            <a:endParaRPr lang="en-US" dirty="0"/>
          </a:p>
          <a:p>
            <a:r>
              <a:rPr lang="en-US" dirty="0"/>
              <a:t>Before I can talk about typescript, you need to know what </a:t>
            </a:r>
            <a:r>
              <a:rPr lang="en-US" dirty="0" err="1"/>
              <a:t>javascript</a:t>
            </a:r>
            <a:r>
              <a:rPr lang="en-US" dirty="0"/>
              <a:t> is.</a:t>
            </a:r>
          </a:p>
          <a:p>
            <a:endParaRPr lang="en-US" dirty="0"/>
          </a:p>
          <a:p>
            <a:r>
              <a:rPr lang="en-US" dirty="0"/>
              <a:t>- the most popular language to date</a:t>
            </a:r>
          </a:p>
          <a:p>
            <a:r>
              <a:rPr lang="en-US" dirty="0"/>
              <a:t>- it is what runs the modern web, every website uses 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- it’s what’s known as a dynamic typed language</a:t>
            </a:r>
          </a:p>
          <a:p>
            <a:endParaRPr lang="en-US" dirty="0"/>
          </a:p>
          <a:p>
            <a:r>
              <a:rPr lang="en-US" dirty="0"/>
              <a:t>This basically means that you don’t have to worry about types, which seems great right?</a:t>
            </a:r>
          </a:p>
          <a:p>
            <a:endParaRPr lang="en-US" dirty="0"/>
          </a:p>
          <a:p>
            <a:r>
              <a:rPr lang="en-US" dirty="0"/>
              <a:t>WRONG, dynamic typed </a:t>
            </a:r>
            <a:r>
              <a:rPr lang="en-US" dirty="0" err="1"/>
              <a:t>langeusas</a:t>
            </a:r>
            <a:r>
              <a:rPr lang="en-US" dirty="0"/>
              <a:t> are prone </a:t>
            </a:r>
            <a:r>
              <a:rPr lang="en-US"/>
              <a:t>to lots of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65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of the next few slides is to show how easy it is to get up in running with </a:t>
            </a:r>
            <a:r>
              <a:rPr lang="en-US" dirty="0" err="1"/>
              <a:t>arcgis</a:t>
            </a:r>
            <a:r>
              <a:rPr lang="en-US" dirty="0"/>
              <a:t> and typescript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70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8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3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#Table:</a:t>
            </a:r>
          </a:p>
          <a:p>
            <a:r>
              <a:rPr lang="en-US" dirty="0"/>
              <a:t>- Is a grid of rows and columns</a:t>
            </a:r>
          </a:p>
          <a:p>
            <a:r>
              <a:rPr lang="en-US" dirty="0"/>
              <a:t>- Also known as a spreadsheet</a:t>
            </a:r>
          </a:p>
          <a:p>
            <a:r>
              <a:rPr lang="en-US" dirty="0"/>
              <a:t>- it’s a collection of data</a:t>
            </a:r>
          </a:p>
          <a:p>
            <a:endParaRPr lang="en-US" dirty="0"/>
          </a:p>
          <a:p>
            <a:r>
              <a:rPr lang="en-US" dirty="0"/>
              <a:t>Theirs a lot you can do with just a table of data, especially in excel.</a:t>
            </a:r>
          </a:p>
          <a:p>
            <a:r>
              <a:rPr lang="en-US" dirty="0"/>
              <a:t>But tables do have limits and it might not make sense to throw everything into one table.</a:t>
            </a:r>
          </a:p>
          <a:p>
            <a:r>
              <a:rPr lang="en-US" dirty="0"/>
              <a:t>So that’s where database’s come in.</a:t>
            </a:r>
          </a:p>
          <a:p>
            <a:endParaRPr lang="en-US" dirty="0"/>
          </a:p>
          <a:p>
            <a:r>
              <a:rPr lang="en-US" dirty="0"/>
              <a:t>#Database:</a:t>
            </a:r>
          </a:p>
          <a:p>
            <a:r>
              <a:rPr lang="en-US" dirty="0"/>
              <a:t>- Is just a collection of tables</a:t>
            </a:r>
          </a:p>
          <a:p>
            <a:r>
              <a:rPr lang="en-US" dirty="0"/>
              <a:t>- Allows you to organize large amounts of data in way that makes sense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Databases are very powerful; they have a lot of functionality.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3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most important one being ‘queries’</a:t>
            </a:r>
          </a:p>
          <a:p>
            <a:endParaRPr lang="en-US" dirty="0"/>
          </a:p>
          <a:p>
            <a:r>
              <a:rPr lang="en-US" dirty="0"/>
              <a:t>- A query is just a request for data</a:t>
            </a:r>
          </a:p>
          <a:p>
            <a:endParaRPr lang="en-US" dirty="0"/>
          </a:p>
          <a:p>
            <a:r>
              <a:rPr lang="en-US" dirty="0"/>
              <a:t>The database is your waiter, and a query might be you asking for a cup of coffee.</a:t>
            </a:r>
          </a:p>
          <a:p>
            <a:r>
              <a:rPr lang="en-US" dirty="0"/>
              <a:t>The waiter then goes and looks to see if they even have coffee, and if he does, he’ll bring it to you.</a:t>
            </a:r>
          </a:p>
          <a:p>
            <a:r>
              <a:rPr lang="en-US" dirty="0"/>
              <a:t>But if not, he returns with nothing.</a:t>
            </a:r>
          </a:p>
          <a:p>
            <a:endParaRPr lang="en-US" dirty="0"/>
          </a:p>
          <a:p>
            <a:r>
              <a:rPr lang="en-US" dirty="0"/>
              <a:t>- A query is powerful because it allows to examine, manipulate, delete, or retrieve data from a complex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Table</a:t>
            </a:r>
          </a:p>
          <a:p>
            <a:endParaRPr lang="en-US" dirty="0"/>
          </a:p>
          <a:p>
            <a:r>
              <a:rPr lang="en-US" dirty="0"/>
              <a:t>A query might be: grab me every row of data that has a first name that start with J</a:t>
            </a:r>
          </a:p>
          <a:p>
            <a:endParaRPr lang="en-US" dirty="0"/>
          </a:p>
          <a:p>
            <a:r>
              <a:rPr lang="en-US" dirty="0"/>
              <a:t>It would grab 4 rows here</a:t>
            </a:r>
          </a:p>
          <a:p>
            <a:endParaRPr lang="en-US" dirty="0"/>
          </a:p>
          <a:p>
            <a:r>
              <a:rPr lang="en-US" dirty="0"/>
              <a:t>Or maybe your database has 5 tables like this and you want to get everyone that lives in a certain town.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3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on to GIS stuff</a:t>
            </a:r>
          </a:p>
          <a:p>
            <a:endParaRPr lang="en-US" dirty="0"/>
          </a:p>
          <a:p>
            <a:r>
              <a:rPr lang="en-US" dirty="0"/>
              <a:t>#Map</a:t>
            </a:r>
          </a:p>
          <a:p>
            <a:r>
              <a:rPr lang="en-US" dirty="0"/>
              <a:t>- A map is a collection of layers</a:t>
            </a:r>
          </a:p>
          <a:p>
            <a:r>
              <a:rPr lang="en-US" dirty="0"/>
              <a:t>- Like a stack of cards</a:t>
            </a:r>
          </a:p>
          <a:p>
            <a:r>
              <a:rPr lang="en-US" dirty="0"/>
              <a:t>	The order of layer’s do matter</a:t>
            </a:r>
          </a:p>
          <a:p>
            <a:r>
              <a:rPr lang="en-US" dirty="0"/>
              <a:t>- A representation of geographic or spatial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collection of data</a:t>
            </a:r>
          </a:p>
          <a:p>
            <a:r>
              <a:rPr lang="en-US" dirty="0"/>
              <a:t>-Just a spreadsheet</a:t>
            </a:r>
          </a:p>
          <a:p>
            <a:endParaRPr lang="en-US" dirty="0"/>
          </a:p>
          <a:p>
            <a:r>
              <a:rPr lang="en-US" dirty="0"/>
              <a:t>But not just any spreadsheet, it must follow some rules</a:t>
            </a:r>
          </a:p>
          <a:p>
            <a:r>
              <a:rPr lang="en-US" dirty="0"/>
              <a:t>- It needs a spatial column because each row needs to be displayed on the map</a:t>
            </a:r>
          </a:p>
          <a:p>
            <a:r>
              <a:rPr lang="en-US" dirty="0"/>
              <a:t>- the spatial column can only represent one type of geometry</a:t>
            </a:r>
          </a:p>
          <a:p>
            <a:r>
              <a:rPr lang="en-US" dirty="0"/>
              <a:t>Point, line, polygon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08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conclusion I’ve come to is that maps are just databases with some extra rules.</a:t>
            </a:r>
          </a:p>
          <a:p>
            <a:endParaRPr lang="en-US" dirty="0"/>
          </a:p>
          <a:p>
            <a:r>
              <a:rPr lang="en-US" dirty="0"/>
              <a:t>Thinking about maps and layers in this way has made learning GIS concepts easier for me.  Since I was a programmer before learning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70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one row in layer</a:t>
            </a:r>
          </a:p>
          <a:p>
            <a:r>
              <a:rPr lang="en-US" dirty="0"/>
              <a:t>- represents a location on the map</a:t>
            </a:r>
          </a:p>
          <a:p>
            <a:endParaRPr lang="en-US" dirty="0"/>
          </a:p>
          <a:p>
            <a:r>
              <a:rPr lang="en-US" dirty="0"/>
              <a:t>But its not just a location, you can have data associated with the location</a:t>
            </a:r>
          </a:p>
          <a:p>
            <a:endParaRPr lang="en-US" dirty="0"/>
          </a:p>
          <a:p>
            <a:r>
              <a:rPr lang="en-US" dirty="0"/>
              <a:t>Its not a table but one row out of the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E8695-5760-7F4C-B8A3-C730115D3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0634-C119-8423-6713-25382C4B2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7D41E-AE96-56DE-429D-69AAA3FFB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FDF92-63CB-2350-CDB6-A53B395B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0B432-8924-98B1-7EB2-545526BE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F88E2-8080-17E0-11DE-44C427E1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4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66DE-5040-5300-A73F-942A1381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860FA-7A93-F978-F6BA-BD94761BC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F543E-9689-5F1E-C2F5-69635E1AF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FD96B-0839-0740-4E02-62C7ACCD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86EEE-6CB3-FF7E-ABC0-A19A54CB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7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5BD65E-59E2-C3DE-0587-C8ADD5DBA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2B5ED-4B50-8901-117D-50823AC17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ACE20-6E57-DB2D-A851-7E2E3DAD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228D-B826-984E-D7F6-197ECC69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449E4-DF77-CD27-F5F7-30FDA3C0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2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C809-9F7E-8133-3BF9-5C52EF2E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D1517-60BD-2E5E-D50D-D844C3CC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7E370-70CF-C0BF-A52E-B8C6B8F7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D7B87-6EBB-7E15-B211-2C2388BA6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96101-07EB-9AA1-41D4-C076FA80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9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3A80-CC33-49A4-B94B-6F6133BB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DEDE4-4853-ACAF-82C5-F293F573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75A43-892F-39E9-8D0C-E0522C09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60F51-B3DF-EFAE-4ABD-3377BF92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15458-D20E-6323-8F2C-9613BCFB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62DC-3D0E-8074-C6A3-41C8198B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780FD-ADDA-EB35-F8CC-B40F06F6C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8E781-011B-7F54-5FFD-C41B2B51A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E723B-820F-98F4-6B1E-2B767C5C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538E9-55A5-6AA2-81C4-83E6B4C1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A4E2B-47F9-1EB9-AE25-E781A733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2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4B8F-8C37-62C6-7607-A69420EA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17788-73BE-491F-D6F5-BE919AA65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0EF2E-75F8-2974-A22C-97B639F85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00B31-E5C8-860A-F3E4-11DA8ECC5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AE217-1853-AC21-C6A1-0A557E97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06F44-5B75-6675-C4FE-C5784E12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801A3-1905-6ED0-FBA3-B88C5BF9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F77A2-DF1A-D442-3762-9B94617B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3271A-2172-1309-0567-14B6FB4C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67636-D72C-8B5F-7B32-E2AFF0CD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FEE59-FFC2-C748-BD8D-4316D30AD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C62CA-2275-0C7D-7083-632F3E3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1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88965-46F3-440C-86C3-5B88DADE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EE942-97A2-2AE7-8AE4-A697D9DA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3777-E1AD-29B6-7511-3CCAB4C4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5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972E-879A-C8D8-0339-4A3F3E51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67C7C-8FA3-1BC1-BF43-A9A7F0999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F4D45-3014-6787-2C82-05CF704BC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94383-DB04-589B-AF50-6D2C1D30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5AC28-96FB-5716-CCF7-B60B0ABF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B2DE5-6C4F-D5E4-8BE7-156BAFDC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9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BF96-4A10-82BD-AEE9-8661112D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DE6CF-0361-CC70-60BA-8876DEF79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BE562-10F5-D8CB-6C1E-8E33A89AF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59FF6-59A4-51C2-A3A1-3E6943A5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68B46-6C8F-F955-A9B5-A631D042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57AFC-8833-99FE-7A9C-4E51993E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8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620116-EAD4-B53E-732D-A8C61580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9DD6-4FB1-8D4F-999D-EDE353386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69F24-227C-D534-91C2-78EFCF60E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598C-C2C4-8F4A-95B5-0E6DD3B6F7B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B268-A595-8155-2D45-20EE605D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A5500-88F9-D29B-39B7-B59D84313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6656E-31D0-5848-8A36-1094FBEB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2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kylerfavor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3E5DF8-05CF-791E-4C4A-664A3B861B0C}"/>
              </a:ext>
            </a:extLst>
          </p:cNvPr>
          <p:cNvSpPr txBox="1"/>
          <p:nvPr/>
        </p:nvSpPr>
        <p:spPr>
          <a:xfrm>
            <a:off x="551001" y="2921644"/>
            <a:ext cx="9202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7F7F7F"/>
                </a:solidFill>
                <a:effectLst/>
                <a:latin typeface="Montserrat" pitchFamily="2" charset="77"/>
              </a:rPr>
              <a:t>Getting Started with</a:t>
            </a:r>
            <a:endParaRPr lang="en-US" sz="6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6000" b="1" i="0" u="none" strike="noStrike" dirty="0">
                <a:solidFill>
                  <a:srgbClr val="DAB526"/>
                </a:solidFill>
                <a:effectLst/>
                <a:latin typeface="Montserrat" pitchFamily="2" charset="77"/>
              </a:rPr>
              <a:t>ArcGIS and TypeScript</a:t>
            </a:r>
            <a:endParaRPr lang="en-US" sz="6000" b="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A62A9-C30D-3136-740F-96D5AB65378C}"/>
              </a:ext>
            </a:extLst>
          </p:cNvPr>
          <p:cNvSpPr/>
          <p:nvPr/>
        </p:nvSpPr>
        <p:spPr>
          <a:xfrm>
            <a:off x="551000" y="415734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D178CE-732B-07BB-CE95-AD4C223B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00" y="1105607"/>
            <a:ext cx="3825057" cy="126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5B9A1C-89EE-34D6-7641-25ADD3F34E92}"/>
              </a:ext>
            </a:extLst>
          </p:cNvPr>
          <p:cNvCxnSpPr>
            <a:cxnSpLocks/>
          </p:cNvCxnSpPr>
          <p:nvPr/>
        </p:nvCxnSpPr>
        <p:spPr>
          <a:xfrm>
            <a:off x="551000" y="4925950"/>
            <a:ext cx="6161314" cy="0"/>
          </a:xfrm>
          <a:prstGeom prst="line">
            <a:avLst/>
          </a:prstGeom>
          <a:ln w="22225">
            <a:solidFill>
              <a:schemeClr val="tx2">
                <a:alpha val="5057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10679C-7F03-EB1C-08CD-11D84BF525E1}"/>
              </a:ext>
            </a:extLst>
          </p:cNvPr>
          <p:cNvSpPr txBox="1"/>
          <p:nvPr/>
        </p:nvSpPr>
        <p:spPr>
          <a:xfrm>
            <a:off x="551000" y="5181600"/>
            <a:ext cx="5980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</a:rPr>
              <a:t>GIS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</a:rPr>
              <a:t>TypeScript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</a:rPr>
              <a:t>Useful Tools &amp;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4002589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750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Maps are Databases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3,800+ Spreadsheet Icon Illustrations, Royalty-Free Vector Graphics &amp; Clip  Art - iStock | Excel spreadsheet icon, Spreadsheet icon vector, Spreadsheet  icon line">
            <a:extLst>
              <a:ext uri="{FF2B5EF4-FFF2-40B4-BE49-F238E27FC236}">
                <a16:creationId xmlns:a16="http://schemas.microsoft.com/office/drawing/2014/main" id="{251C717D-C1EA-DF0E-E724-EAA832C6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41" y="325520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ank database symbol icon">
            <a:extLst>
              <a:ext uri="{FF2B5EF4-FFF2-40B4-BE49-F238E27FC236}">
                <a16:creationId xmlns:a16="http://schemas.microsoft.com/office/drawing/2014/main" id="{4B7602E5-0BD4-C366-C975-2374B828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1" y="1808093"/>
            <a:ext cx="2447646" cy="2447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4" descr="cafe icon, map icon">
            <a:extLst>
              <a:ext uri="{FF2B5EF4-FFF2-40B4-BE49-F238E27FC236}">
                <a16:creationId xmlns:a16="http://schemas.microsoft.com/office/drawing/2014/main" id="{B8826FE1-4ED9-E642-DE39-21B396B1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73281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ayers - Free interface icons">
            <a:extLst>
              <a:ext uri="{FF2B5EF4-FFF2-40B4-BE49-F238E27FC236}">
                <a16:creationId xmlns:a16="http://schemas.microsoft.com/office/drawing/2014/main" id="{4781A1FA-F9AD-6034-AA28-3E82D1BD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20" y="160316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2DE95B-4473-0CE4-CA1F-1DBF05CE627D}"/>
              </a:ext>
            </a:extLst>
          </p:cNvPr>
          <p:cNvSpPr/>
          <p:nvPr/>
        </p:nvSpPr>
        <p:spPr>
          <a:xfrm>
            <a:off x="5362741" y="2753711"/>
            <a:ext cx="117254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801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395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Feature’s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3528E6-C116-EBF8-5457-8543C01304DE}"/>
              </a:ext>
            </a:extLst>
          </p:cNvPr>
          <p:cNvSpPr txBox="1"/>
          <p:nvPr/>
        </p:nvSpPr>
        <p:spPr>
          <a:xfrm>
            <a:off x="745066" y="2175641"/>
            <a:ext cx="3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F7F7F"/>
                </a:solidFill>
              </a:rPr>
              <a:t>What’s a Feature?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47447-39C8-672A-216A-2294C4D35BB2}"/>
              </a:ext>
            </a:extLst>
          </p:cNvPr>
          <p:cNvSpPr txBox="1"/>
          <p:nvPr/>
        </p:nvSpPr>
        <p:spPr>
          <a:xfrm>
            <a:off x="851338" y="3235810"/>
            <a:ext cx="3752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row in layer</a:t>
            </a:r>
          </a:p>
          <a:p>
            <a:endParaRPr lang="en-US" dirty="0"/>
          </a:p>
          <a:p>
            <a:r>
              <a:rPr lang="en-US" dirty="0"/>
              <a:t>Represents a location on the map</a:t>
            </a:r>
          </a:p>
          <a:p>
            <a:endParaRPr lang="en-US" dirty="0"/>
          </a:p>
          <a:p>
            <a:r>
              <a:rPr lang="en-US" dirty="0"/>
              <a:t>Associate data with a location</a:t>
            </a:r>
          </a:p>
        </p:txBody>
      </p:sp>
      <p:pic>
        <p:nvPicPr>
          <p:cNvPr id="10" name="Picture 9" descr="A screenshot of a table&#10;&#10;Description automatically generated">
            <a:extLst>
              <a:ext uri="{FF2B5EF4-FFF2-40B4-BE49-F238E27FC236}">
                <a16:creationId xmlns:a16="http://schemas.microsoft.com/office/drawing/2014/main" id="{48D79A52-11B4-7004-9BEA-75088A1F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002" y="2143786"/>
            <a:ext cx="6061629" cy="1647100"/>
          </a:xfrm>
          <a:prstGeom prst="rect">
            <a:avLst/>
          </a:prstGeom>
          <a:ln w="85725">
            <a:gradFill flip="none" rotWithShape="1">
              <a:gsLst>
                <a:gs pos="0">
                  <a:srgbClr val="DAB526"/>
                </a:gs>
                <a:gs pos="84000">
                  <a:schemeClr val="tx1"/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/>
        </p:spPr>
      </p:pic>
      <p:pic>
        <p:nvPicPr>
          <p:cNvPr id="3076" name="Picture 4" descr="Map pin - Free ui icons">
            <a:extLst>
              <a:ext uri="{FF2B5EF4-FFF2-40B4-BE49-F238E27FC236}">
                <a16:creationId xmlns:a16="http://schemas.microsoft.com/office/drawing/2014/main" id="{365F7707-A5C5-157A-5873-BD9391B1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85" y="3235810"/>
            <a:ext cx="2854434" cy="28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table&#10;&#10;Description automatically generated">
            <a:extLst>
              <a:ext uri="{FF2B5EF4-FFF2-40B4-BE49-F238E27FC236}">
                <a16:creationId xmlns:a16="http://schemas.microsoft.com/office/drawing/2014/main" id="{9B70E2CF-9E17-91BB-C6E1-8AEA261CD0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178" b="49250"/>
          <a:stretch/>
        </p:blipFill>
        <p:spPr>
          <a:xfrm>
            <a:off x="5585001" y="2816946"/>
            <a:ext cx="6061629" cy="157657"/>
          </a:xfrm>
          <a:prstGeom prst="rect">
            <a:avLst/>
          </a:prstGeom>
          <a:ln w="85725">
            <a:gradFill flip="none" rotWithShape="1">
              <a:gsLst>
                <a:gs pos="0">
                  <a:srgbClr val="DAB526"/>
                </a:gs>
                <a:gs pos="84000">
                  <a:schemeClr val="tx1"/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40579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395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TypeScript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127ED-A7DE-5F8B-3435-C6D46E8B702A}"/>
              </a:ext>
            </a:extLst>
          </p:cNvPr>
          <p:cNvSpPr txBox="1"/>
          <p:nvPr/>
        </p:nvSpPr>
        <p:spPr>
          <a:xfrm>
            <a:off x="1360714" y="2427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C0286-24F5-B8A0-EC2C-EB1AA9B71FB5}"/>
              </a:ext>
            </a:extLst>
          </p:cNvPr>
          <p:cNvSpPr txBox="1"/>
          <p:nvPr/>
        </p:nvSpPr>
        <p:spPr>
          <a:xfrm>
            <a:off x="410964" y="2150515"/>
            <a:ext cx="52330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What is JavaScript?</a:t>
            </a:r>
          </a:p>
          <a:p>
            <a:endParaRPr lang="en-US" sz="2400" dirty="0">
              <a:solidFill>
                <a:srgbClr val="7F7F7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Most popular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F7F7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It runs the modern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F7F7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A dynamic typed language</a:t>
            </a:r>
          </a:p>
        </p:txBody>
      </p:sp>
      <p:pic>
        <p:nvPicPr>
          <p:cNvPr id="4098" name="Picture 2" descr="Js - Free logo icons">
            <a:extLst>
              <a:ext uri="{FF2B5EF4-FFF2-40B4-BE49-F238E27FC236}">
                <a16:creationId xmlns:a16="http://schemas.microsoft.com/office/drawing/2014/main" id="{931A8DF2-498E-60C2-61A9-F83530E4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07" y="1884056"/>
            <a:ext cx="912789" cy="91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cript - Free logo icons">
            <a:extLst>
              <a:ext uri="{FF2B5EF4-FFF2-40B4-BE49-F238E27FC236}">
                <a16:creationId xmlns:a16="http://schemas.microsoft.com/office/drawing/2014/main" id="{7950D32D-D835-4FA6-7E30-DDD00030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766" y="1884056"/>
            <a:ext cx="912789" cy="91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AFE4D0-81C8-ACED-18BA-33F00F307E95}"/>
              </a:ext>
            </a:extLst>
          </p:cNvPr>
          <p:cNvSpPr txBox="1"/>
          <p:nvPr/>
        </p:nvSpPr>
        <p:spPr>
          <a:xfrm>
            <a:off x="6442843" y="2134912"/>
            <a:ext cx="46404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What is TypeScript?</a:t>
            </a:r>
          </a:p>
          <a:p>
            <a:endParaRPr lang="en-US" sz="2400" dirty="0">
              <a:solidFill>
                <a:srgbClr val="7F7F7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A super set of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F7F7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Strongly typed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F7F7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Safety, result you can trust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D6764A-A12E-FD01-E989-A84C74E5A147}"/>
              </a:ext>
            </a:extLst>
          </p:cNvPr>
          <p:cNvCxnSpPr>
            <a:cxnSpLocks/>
          </p:cNvCxnSpPr>
          <p:nvPr/>
        </p:nvCxnSpPr>
        <p:spPr>
          <a:xfrm>
            <a:off x="5854261" y="1841639"/>
            <a:ext cx="0" cy="4643244"/>
          </a:xfrm>
          <a:prstGeom prst="line">
            <a:avLst/>
          </a:prstGeom>
          <a:ln w="2222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67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308778" y="1324303"/>
            <a:ext cx="11537054" cy="522369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>
            <a:off x="589954" y="310006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127ED-A7DE-5F8B-3435-C6D46E8B702A}"/>
              </a:ext>
            </a:extLst>
          </p:cNvPr>
          <p:cNvSpPr txBox="1"/>
          <p:nvPr/>
        </p:nvSpPr>
        <p:spPr>
          <a:xfrm>
            <a:off x="1360714" y="2427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7D072C01-59DB-BB00-96ED-4A19C16BD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5" y="4104260"/>
            <a:ext cx="11179530" cy="2233478"/>
          </a:xfrm>
          <a:prstGeom prst="rect">
            <a:avLst/>
          </a:prstGeom>
        </p:spPr>
      </p:pic>
      <p:pic>
        <p:nvPicPr>
          <p:cNvPr id="12" name="Picture 11" descr="A computer code with text&#10;&#10;Description automatically generated">
            <a:extLst>
              <a:ext uri="{FF2B5EF4-FFF2-40B4-BE49-F238E27FC236}">
                <a16:creationId xmlns:a16="http://schemas.microsoft.com/office/drawing/2014/main" id="{7B6CAC63-413B-4F87-B951-E2AE940C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35" y="1597543"/>
            <a:ext cx="6640072" cy="22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8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395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Useful Tools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A21FF-80ED-AB7B-EC3F-9E6D0CC9A3E0}"/>
              </a:ext>
            </a:extLst>
          </p:cNvPr>
          <p:cNvSpPr txBox="1"/>
          <p:nvPr/>
        </p:nvSpPr>
        <p:spPr>
          <a:xfrm>
            <a:off x="3055524" y="2202854"/>
            <a:ext cx="40990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F7F7F"/>
                </a:solidFill>
              </a:rPr>
              <a:t>Vite</a:t>
            </a:r>
            <a:endParaRPr lang="en-US" b="1" dirty="0">
              <a:solidFill>
                <a:srgbClr val="7F7F7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Local Development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Instant Hot Reloading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Simple Build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F7F7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F7F7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F7F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F7F7F"/>
                </a:solidFill>
              </a:rPr>
              <a:t>ArcGIS World Atlas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Free resources</a:t>
            </a:r>
          </a:p>
        </p:txBody>
      </p:sp>
      <p:pic>
        <p:nvPicPr>
          <p:cNvPr id="5122" name="Picture 2" descr="Vite | Next Generation Frontend Tooling">
            <a:extLst>
              <a:ext uri="{FF2B5EF4-FFF2-40B4-BE49-F238E27FC236}">
                <a16:creationId xmlns:a16="http://schemas.microsoft.com/office/drawing/2014/main" id="{4AD551F6-B2A3-E84E-0EA8-0803375CF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35" y="1813842"/>
            <a:ext cx="1897117" cy="189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rcGIS Living Atlas of the World">
            <a:extLst>
              <a:ext uri="{FF2B5EF4-FFF2-40B4-BE49-F238E27FC236}">
                <a16:creationId xmlns:a16="http://schemas.microsoft.com/office/drawing/2014/main" id="{7C783D31-8BD1-EAED-2B39-BF17A0AFA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89" y="4415461"/>
            <a:ext cx="1397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4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664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The Observer Pattern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AC0286-24F5-B8A0-EC2C-EB1AA9B71FB5}"/>
              </a:ext>
            </a:extLst>
          </p:cNvPr>
          <p:cNvSpPr txBox="1"/>
          <p:nvPr/>
        </p:nvSpPr>
        <p:spPr>
          <a:xfrm>
            <a:off x="1279275" y="2529590"/>
            <a:ext cx="4165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Most common design pattern in the ArcGIS Ecosystem</a:t>
            </a:r>
          </a:p>
          <a:p>
            <a:endParaRPr lang="en-US" sz="2400" dirty="0">
              <a:solidFill>
                <a:srgbClr val="7F7F7F"/>
              </a:solidFill>
            </a:endParaRPr>
          </a:p>
          <a:p>
            <a:endParaRPr lang="en-US" sz="2400" dirty="0">
              <a:solidFill>
                <a:srgbClr val="7F7F7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6537E7-3024-A0FE-DAD7-CE521C7F6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9" y="4998658"/>
            <a:ext cx="11184595" cy="376839"/>
          </a:xfrm>
          <a:prstGeom prst="rect">
            <a:avLst/>
          </a:prstGeom>
        </p:spPr>
      </p:pic>
      <p:pic>
        <p:nvPicPr>
          <p:cNvPr id="8194" name="Picture 2" descr="Magnifying glass - Free Tools and utensils icons">
            <a:extLst>
              <a:ext uri="{FF2B5EF4-FFF2-40B4-BE49-F238E27FC236}">
                <a16:creationId xmlns:a16="http://schemas.microsoft.com/office/drawing/2014/main" id="{1533CC8E-0F26-4FC2-2826-9D2DDAF9A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827" y="2323072"/>
            <a:ext cx="1890757" cy="189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4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395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2E2E03-D5E8-7907-087F-031CF4405D4A}"/>
              </a:ext>
            </a:extLst>
          </p:cNvPr>
          <p:cNvSpPr txBox="1"/>
          <p:nvPr/>
        </p:nvSpPr>
        <p:spPr>
          <a:xfrm>
            <a:off x="480489" y="2123089"/>
            <a:ext cx="4960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4"/>
              </a:rPr>
              <a:t>https://skylerfavors.com/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7561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395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Setup &amp; Install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etup.mov">
            <a:hlinkClick r:id="" action="ppaction://media"/>
            <a:extLst>
              <a:ext uri="{FF2B5EF4-FFF2-40B4-BE49-F238E27FC236}">
                <a16:creationId xmlns:a16="http://schemas.microsoft.com/office/drawing/2014/main" id="{EC0C4FE5-78DD-5EB5-4C18-9F1ED0D63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600" t="5149" r="13172" b="33728"/>
          <a:stretch/>
        </p:blipFill>
        <p:spPr>
          <a:xfrm>
            <a:off x="410964" y="1689712"/>
            <a:ext cx="11350111" cy="48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613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Adding the Styles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tyle 2.mov">
            <a:hlinkClick r:id="" action="ppaction://media"/>
            <a:extLst>
              <a:ext uri="{FF2B5EF4-FFF2-40B4-BE49-F238E27FC236}">
                <a16:creationId xmlns:a16="http://schemas.microsoft.com/office/drawing/2014/main" id="{65214764-12CA-34EC-1CD5-E36E9AB50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267" t="6029" r="6200" b="4773"/>
          <a:stretch/>
        </p:blipFill>
        <p:spPr>
          <a:xfrm>
            <a:off x="1830806" y="1689712"/>
            <a:ext cx="8371634" cy="47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8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613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Adding the Map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Map.mov">
            <a:hlinkClick r:id="" action="ppaction://media"/>
            <a:extLst>
              <a:ext uri="{FF2B5EF4-FFF2-40B4-BE49-F238E27FC236}">
                <a16:creationId xmlns:a16="http://schemas.microsoft.com/office/drawing/2014/main" id="{EB715408-71AB-9204-3700-83F3EF6FD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533" t="4043" r="6703" b="1032"/>
          <a:stretch/>
        </p:blipFill>
        <p:spPr>
          <a:xfrm>
            <a:off x="1574074" y="1689712"/>
            <a:ext cx="832104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395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Introduction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127ED-A7DE-5F8B-3435-C6D46E8B702A}"/>
              </a:ext>
            </a:extLst>
          </p:cNvPr>
          <p:cNvSpPr txBox="1"/>
          <p:nvPr/>
        </p:nvSpPr>
        <p:spPr>
          <a:xfrm>
            <a:off x="1360714" y="2427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528E6-C116-EBF8-5457-8543C01304DE}"/>
              </a:ext>
            </a:extLst>
          </p:cNvPr>
          <p:cNvSpPr txBox="1"/>
          <p:nvPr/>
        </p:nvSpPr>
        <p:spPr>
          <a:xfrm>
            <a:off x="522716" y="5691883"/>
            <a:ext cx="3413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Skyler Favors</a:t>
            </a:r>
          </a:p>
          <a:p>
            <a:r>
              <a:rPr lang="en-US" dirty="0">
                <a:solidFill>
                  <a:srgbClr val="7F7F7F"/>
                </a:solidFill>
              </a:rPr>
              <a:t>Junior Application Developer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5FE849E-CA1D-F4DB-8AD2-9968B2AEE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r="11667"/>
          <a:stretch/>
        </p:blipFill>
        <p:spPr bwMode="auto">
          <a:xfrm rot="5400000">
            <a:off x="522717" y="1858992"/>
            <a:ext cx="3413589" cy="3413589"/>
          </a:xfrm>
          <a:prstGeom prst="rect">
            <a:avLst/>
          </a:prstGeom>
          <a:noFill/>
          <a:ln w="41275">
            <a:solidFill>
              <a:srgbClr val="DAB5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1CCF1F4C-F676-D1FF-D6AE-C8EC9D47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68" y="1857524"/>
            <a:ext cx="1687646" cy="55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5510B0-B897-0F9A-B55F-5E2F1F4D580B}"/>
              </a:ext>
            </a:extLst>
          </p:cNvPr>
          <p:cNvSpPr txBox="1"/>
          <p:nvPr/>
        </p:nvSpPr>
        <p:spPr>
          <a:xfrm>
            <a:off x="6187076" y="2069177"/>
            <a:ext cx="3413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7F7F7F"/>
                </a:solidFill>
                <a:effectLst/>
                <a:latin typeface="Avenir" panose="02000503020000020003" pitchFamily="2" charset="0"/>
              </a:rPr>
              <a:t>Partnerships/ArcGIS Specialties</a:t>
            </a:r>
            <a:endParaRPr lang="en-US" b="0" dirty="0">
              <a:solidFill>
                <a:srgbClr val="7F7F7F"/>
              </a:solidFill>
              <a:effectLst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655C72-3FC7-0095-2887-0352359D3E3B}"/>
              </a:ext>
            </a:extLst>
          </p:cNvPr>
          <p:cNvCxnSpPr>
            <a:cxnSpLocks/>
          </p:cNvCxnSpPr>
          <p:nvPr/>
        </p:nvCxnSpPr>
        <p:spPr>
          <a:xfrm>
            <a:off x="4171308" y="2632459"/>
            <a:ext cx="7679250" cy="0"/>
          </a:xfrm>
          <a:prstGeom prst="line">
            <a:avLst/>
          </a:prstGeom>
          <a:ln w="25400">
            <a:solidFill>
              <a:srgbClr val="DAB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8BB54BC-CE15-032D-0CCE-3B3EF003E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89" y="2754902"/>
            <a:ext cx="2139545" cy="54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BBD8E835-238F-35F7-45C5-3858EBF2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38" y="2903049"/>
            <a:ext cx="1056735" cy="29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7F2DB9E5-5B0E-22DA-CD60-FC52B340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970" y="2796846"/>
            <a:ext cx="1763112" cy="4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7AD42B29-93CF-B713-D838-28BD1B4F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08" y="3144470"/>
            <a:ext cx="2224112" cy="104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20890451-C1A4-802B-8B43-19663B319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34" y="3360828"/>
            <a:ext cx="1514795" cy="61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F9B70669-3709-85C3-114C-80708ACB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03" y="3182255"/>
            <a:ext cx="2336699" cy="96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A2402373-0163-2564-00C4-6749AB17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96" y="4123300"/>
            <a:ext cx="1454699" cy="5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>
            <a:extLst>
              <a:ext uri="{FF2B5EF4-FFF2-40B4-BE49-F238E27FC236}">
                <a16:creationId xmlns:a16="http://schemas.microsoft.com/office/drawing/2014/main" id="{E39C44AF-790D-04A7-EC6D-70A8A66E4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02" y="4783380"/>
            <a:ext cx="1687646" cy="55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5675BF-2257-1520-CC06-7F920D3F97F9}"/>
              </a:ext>
            </a:extLst>
          </p:cNvPr>
          <p:cNvSpPr txBox="1"/>
          <p:nvPr/>
        </p:nvSpPr>
        <p:spPr>
          <a:xfrm>
            <a:off x="6047783" y="4963981"/>
            <a:ext cx="3413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rgbClr val="7F7F7F"/>
                </a:solidFill>
                <a:effectLst/>
              </a:rPr>
              <a:t>Products/Services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E4023E-32E6-420D-CC16-456D13B859ED}"/>
              </a:ext>
            </a:extLst>
          </p:cNvPr>
          <p:cNvCxnSpPr>
            <a:cxnSpLocks/>
          </p:cNvCxnSpPr>
          <p:nvPr/>
        </p:nvCxnSpPr>
        <p:spPr>
          <a:xfrm>
            <a:off x="4171308" y="5498121"/>
            <a:ext cx="7679250" cy="0"/>
          </a:xfrm>
          <a:prstGeom prst="line">
            <a:avLst/>
          </a:prstGeom>
          <a:ln w="25400">
            <a:solidFill>
              <a:srgbClr val="DAB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40">
            <a:extLst>
              <a:ext uri="{FF2B5EF4-FFF2-40B4-BE49-F238E27FC236}">
                <a16:creationId xmlns:a16="http://schemas.microsoft.com/office/drawing/2014/main" id="{B07057B6-CD64-1FD1-1625-E0EF4241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96" y="5654642"/>
            <a:ext cx="1052894" cy="105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con&#10;&#10;Description automatically generated">
            <a:extLst>
              <a:ext uri="{FF2B5EF4-FFF2-40B4-BE49-F238E27FC236}">
                <a16:creationId xmlns:a16="http://schemas.microsoft.com/office/drawing/2014/main" id="{2EAE8C24-AFD2-C1BE-2CD7-7C4AB0F0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38" y="5720954"/>
            <a:ext cx="990507" cy="90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F684E9EA-D782-A4F3-7ED0-5356CEC4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94" y="5704804"/>
            <a:ext cx="1098144" cy="90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DB516C3D-87EB-7C6C-74A9-A2FFD19E6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026" y="5563320"/>
            <a:ext cx="1836798" cy="12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2DE01024-DE81-D679-FE8D-FDC033256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794" y="5550578"/>
            <a:ext cx="1140808" cy="114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6CEE2F0F-AC43-3E83-2576-F3FB8F59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252" y="5550578"/>
            <a:ext cx="1250018" cy="125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93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613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Adding a Layer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ayer.mov">
            <a:hlinkClick r:id="" action="ppaction://media"/>
            <a:extLst>
              <a:ext uri="{FF2B5EF4-FFF2-40B4-BE49-F238E27FC236}">
                <a16:creationId xmlns:a16="http://schemas.microsoft.com/office/drawing/2014/main" id="{24949AF8-C1A5-41E0-3BD9-D09B5443B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6757" t="3601" r="6309" b="1737"/>
          <a:stretch/>
        </p:blipFill>
        <p:spPr>
          <a:xfrm>
            <a:off x="1948542" y="1689712"/>
            <a:ext cx="8274919" cy="506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962_E3DDDC96-93E5-47B8-8177-84129A1ECEC6.mp4">
            <a:hlinkClick r:id="" action="ppaction://media"/>
            <a:extLst>
              <a:ext uri="{FF2B5EF4-FFF2-40B4-BE49-F238E27FC236}">
                <a16:creationId xmlns:a16="http://schemas.microsoft.com/office/drawing/2014/main" id="{A6CF6F11-BAC1-BBD7-34CB-A9A38D4B46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445" b="14762"/>
          <a:stretch/>
        </p:blipFill>
        <p:spPr>
          <a:xfrm>
            <a:off x="3368108" y="0"/>
            <a:ext cx="5455783" cy="6866397"/>
          </a:xfrm>
          <a:prstGeom prst="rect">
            <a:avLst/>
          </a:prstGeom>
          <a:ln>
            <a:solidFill>
              <a:srgbClr val="DAB526"/>
            </a:solidFill>
          </a:ln>
        </p:spPr>
      </p:pic>
    </p:spTree>
    <p:extLst>
      <p:ext uri="{BB962C8B-B14F-4D97-AF65-F5344CB8AC3E}">
        <p14:creationId xmlns:p14="http://schemas.microsoft.com/office/powerpoint/2010/main" val="21176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7710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GIS Basics </a:t>
            </a:r>
            <a:r>
              <a:rPr lang="en-US" sz="2400" i="1" dirty="0">
                <a:solidFill>
                  <a:srgbClr val="B1B3B3"/>
                </a:solidFill>
              </a:rPr>
              <a:t>(from a software developer)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3528E6-C116-EBF8-5457-8543C01304DE}"/>
              </a:ext>
            </a:extLst>
          </p:cNvPr>
          <p:cNvSpPr txBox="1"/>
          <p:nvPr/>
        </p:nvSpPr>
        <p:spPr>
          <a:xfrm>
            <a:off x="1637739" y="2198293"/>
            <a:ext cx="39557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F7F7F"/>
                </a:solidFill>
              </a:rPr>
              <a:t>Database’s &amp; Table’s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F7F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F7F7F"/>
                </a:solidFill>
              </a:rPr>
              <a:t>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F7F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F7F7F"/>
                </a:solidFill>
              </a:rPr>
              <a:t>Layer’s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7F7F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F7F7F"/>
                </a:solidFill>
              </a:rPr>
              <a:t>Feature’s</a:t>
            </a:r>
          </a:p>
        </p:txBody>
      </p:sp>
      <p:pic>
        <p:nvPicPr>
          <p:cNvPr id="7170" name="Picture 2" descr="Earth - Free shapes icons">
            <a:extLst>
              <a:ext uri="{FF2B5EF4-FFF2-40B4-BE49-F238E27FC236}">
                <a16:creationId xmlns:a16="http://schemas.microsoft.com/office/drawing/2014/main" id="{62DE07C4-27E2-94F9-222B-82BDA9B72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586" y="2198293"/>
            <a:ext cx="3108544" cy="310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4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5265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Databases &amp; Tables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3528E6-C116-EBF8-5457-8543C01304DE}"/>
              </a:ext>
            </a:extLst>
          </p:cNvPr>
          <p:cNvSpPr txBox="1"/>
          <p:nvPr/>
        </p:nvSpPr>
        <p:spPr>
          <a:xfrm>
            <a:off x="7108904" y="1849612"/>
            <a:ext cx="3986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F7F7F"/>
                </a:solidFill>
              </a:rPr>
              <a:t>What’s a Database?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76D4C-D509-5FD2-0DA1-A03424CFA999}"/>
              </a:ext>
            </a:extLst>
          </p:cNvPr>
          <p:cNvSpPr txBox="1"/>
          <p:nvPr/>
        </p:nvSpPr>
        <p:spPr>
          <a:xfrm>
            <a:off x="1644103" y="1849611"/>
            <a:ext cx="3986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F7F7F"/>
                </a:solidFill>
              </a:rPr>
              <a:t>What’s a Table?</a:t>
            </a:r>
          </a:p>
        </p:txBody>
      </p:sp>
      <p:pic>
        <p:nvPicPr>
          <p:cNvPr id="3074" name="Picture 2" descr="Blank database symbol icon">
            <a:extLst>
              <a:ext uri="{FF2B5EF4-FFF2-40B4-BE49-F238E27FC236}">
                <a16:creationId xmlns:a16="http://schemas.microsoft.com/office/drawing/2014/main" id="{0053616F-8612-6B76-10F1-572671A2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79" y="2947073"/>
            <a:ext cx="2447646" cy="2447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3,800+ Spreadsheet Icon Illustrations, Royalty-Free Vector Graphics &amp; Clip  Art - iStock | Excel spreadsheet icon, Spreadsheet icon vector, Spreadsheet  icon line">
            <a:extLst>
              <a:ext uri="{FF2B5EF4-FFF2-40B4-BE49-F238E27FC236}">
                <a16:creationId xmlns:a16="http://schemas.microsoft.com/office/drawing/2014/main" id="{319EFE59-0219-802B-C664-E49D66391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" y="265387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7DB8D6-32C8-5D67-9F92-611BE6C07C8B}"/>
              </a:ext>
            </a:extLst>
          </p:cNvPr>
          <p:cNvSpPr txBox="1"/>
          <p:nvPr/>
        </p:nvSpPr>
        <p:spPr>
          <a:xfrm>
            <a:off x="9162500" y="2832068"/>
            <a:ext cx="26880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A collection of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F7F7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Organize large amounts of data in way that makes sense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9A81BF-19FD-6EEB-1B78-EB18280A3305}"/>
              </a:ext>
            </a:extLst>
          </p:cNvPr>
          <p:cNvSpPr txBox="1"/>
          <p:nvPr/>
        </p:nvSpPr>
        <p:spPr>
          <a:xfrm>
            <a:off x="3450068" y="2697419"/>
            <a:ext cx="26096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Grid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F7F7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Also known as a spreadsheet / Excel sheet / csv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F7F7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A collection of data</a:t>
            </a:r>
          </a:p>
        </p:txBody>
      </p:sp>
    </p:spTree>
    <p:extLst>
      <p:ext uri="{BB962C8B-B14F-4D97-AF65-F5344CB8AC3E}">
        <p14:creationId xmlns:p14="http://schemas.microsoft.com/office/powerpoint/2010/main" val="247020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5265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Databases &amp; Tables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5C2BBA-592A-5340-8DA1-386434586F2C}"/>
              </a:ext>
            </a:extLst>
          </p:cNvPr>
          <p:cNvSpPr txBox="1"/>
          <p:nvPr/>
        </p:nvSpPr>
        <p:spPr>
          <a:xfrm>
            <a:off x="2312611" y="2076459"/>
            <a:ext cx="3986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F7F7F"/>
                </a:solidFill>
              </a:rPr>
              <a:t>What’s a Query?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E726A-5D3D-A6C2-503C-06338B6A3604}"/>
              </a:ext>
            </a:extLst>
          </p:cNvPr>
          <p:cNvSpPr txBox="1"/>
          <p:nvPr/>
        </p:nvSpPr>
        <p:spPr>
          <a:xfrm>
            <a:off x="2384736" y="2860391"/>
            <a:ext cx="362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A request for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6872-B1EA-B5DE-3ADA-A2861F2BF23B}"/>
              </a:ext>
            </a:extLst>
          </p:cNvPr>
          <p:cNvSpPr txBox="1"/>
          <p:nvPr/>
        </p:nvSpPr>
        <p:spPr>
          <a:xfrm>
            <a:off x="2384735" y="3759278"/>
            <a:ext cx="3625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Examine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Manipulate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</a:rPr>
              <a:t>Retrieve</a:t>
            </a:r>
          </a:p>
        </p:txBody>
      </p:sp>
      <p:pic>
        <p:nvPicPr>
          <p:cNvPr id="9218" name="Picture 2" descr="Question mark - Free shapes and symbols icons">
            <a:extLst>
              <a:ext uri="{FF2B5EF4-FFF2-40B4-BE49-F238E27FC236}">
                <a16:creationId xmlns:a16="http://schemas.microsoft.com/office/drawing/2014/main" id="{1503EAA1-7F0D-607C-C69B-074335501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858" y="1872343"/>
            <a:ext cx="4078514" cy="407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0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308778" y="1807780"/>
            <a:ext cx="11537054" cy="3510503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>
            <a:off x="589954" y="310006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127ED-A7DE-5F8B-3435-C6D46E8B702A}"/>
              </a:ext>
            </a:extLst>
          </p:cNvPr>
          <p:cNvSpPr txBox="1"/>
          <p:nvPr/>
        </p:nvSpPr>
        <p:spPr>
          <a:xfrm>
            <a:off x="1360714" y="2427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D47E31D3-8EB0-02DF-F1EE-702B6351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54" y="2095174"/>
            <a:ext cx="11002639" cy="2989700"/>
          </a:xfrm>
          <a:prstGeom prst="rect">
            <a:avLst/>
          </a:prstGeom>
          <a:ln w="38100">
            <a:solidFill>
              <a:srgbClr val="DAB526"/>
            </a:solidFill>
          </a:ln>
        </p:spPr>
      </p:pic>
    </p:spTree>
    <p:extLst>
      <p:ext uri="{BB962C8B-B14F-4D97-AF65-F5344CB8AC3E}">
        <p14:creationId xmlns:p14="http://schemas.microsoft.com/office/powerpoint/2010/main" val="190513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395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The Map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127ED-A7DE-5F8B-3435-C6D46E8B702A}"/>
              </a:ext>
            </a:extLst>
          </p:cNvPr>
          <p:cNvSpPr txBox="1"/>
          <p:nvPr/>
        </p:nvSpPr>
        <p:spPr>
          <a:xfrm>
            <a:off x="1360714" y="2427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E0927-D0F3-9528-B275-25D745AED916}"/>
              </a:ext>
            </a:extLst>
          </p:cNvPr>
          <p:cNvSpPr txBox="1"/>
          <p:nvPr/>
        </p:nvSpPr>
        <p:spPr>
          <a:xfrm>
            <a:off x="1727530" y="2026074"/>
            <a:ext cx="3275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F7F7F"/>
                </a:solidFill>
              </a:rPr>
              <a:t>A map is a…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C0286-24F5-B8A0-EC2C-EB1AA9B71FB5}"/>
              </a:ext>
            </a:extLst>
          </p:cNvPr>
          <p:cNvSpPr txBox="1"/>
          <p:nvPr/>
        </p:nvSpPr>
        <p:spPr>
          <a:xfrm>
            <a:off x="1727530" y="3502085"/>
            <a:ext cx="3608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A collection of layers</a:t>
            </a:r>
          </a:p>
          <a:p>
            <a:endParaRPr lang="en-US" sz="2400" dirty="0">
              <a:solidFill>
                <a:srgbClr val="7F7F7F"/>
              </a:solidFill>
            </a:endParaRPr>
          </a:p>
          <a:p>
            <a:r>
              <a:rPr lang="en-US" sz="2400" dirty="0">
                <a:solidFill>
                  <a:srgbClr val="7F7F7F"/>
                </a:solidFill>
              </a:rPr>
              <a:t>Like a stack of cards</a:t>
            </a:r>
          </a:p>
          <a:p>
            <a:endParaRPr lang="en-US" sz="2400" dirty="0">
              <a:solidFill>
                <a:srgbClr val="7F7F7F"/>
              </a:solidFill>
            </a:endParaRPr>
          </a:p>
          <a:p>
            <a:r>
              <a:rPr lang="en-US" sz="2400" dirty="0">
                <a:solidFill>
                  <a:srgbClr val="7F7F7F"/>
                </a:solidFill>
              </a:rPr>
              <a:t>A representation of geographic or spatial data</a:t>
            </a:r>
          </a:p>
        </p:txBody>
      </p:sp>
      <p:pic>
        <p:nvPicPr>
          <p:cNvPr id="2" name="Picture 2" descr="Layers - Free interface icons">
            <a:extLst>
              <a:ext uri="{FF2B5EF4-FFF2-40B4-BE49-F238E27FC236}">
                <a16:creationId xmlns:a16="http://schemas.microsoft.com/office/drawing/2014/main" id="{9D2A7A7E-E954-5602-A57F-38C9CFAC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92" y="2345196"/>
            <a:ext cx="2560772" cy="256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10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DD0E09-FF8D-364B-D81D-04E1D04974CA}"/>
              </a:ext>
            </a:extLst>
          </p:cNvPr>
          <p:cNvSpPr/>
          <p:nvPr/>
        </p:nvSpPr>
        <p:spPr>
          <a:xfrm>
            <a:off x="410965" y="-108857"/>
            <a:ext cx="11439593" cy="1647101"/>
          </a:xfrm>
          <a:prstGeom prst="rect">
            <a:avLst/>
          </a:prstGeom>
          <a:noFill/>
          <a:ln w="12700">
            <a:solidFill>
              <a:srgbClr val="7F7F7F">
                <a:alpha val="15294"/>
              </a:srgbClr>
            </a:solidFill>
          </a:ln>
          <a:effectLst>
            <a:glow>
              <a:srgbClr val="7F7F7F"/>
            </a:glow>
            <a:outerShdw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22FF-1D27-C5F7-4D92-B0DA2F32CA94}"/>
              </a:ext>
            </a:extLst>
          </p:cNvPr>
          <p:cNvSpPr/>
          <p:nvPr/>
        </p:nvSpPr>
        <p:spPr>
          <a:xfrm rot="5400000">
            <a:off x="-20597" y="720905"/>
            <a:ext cx="863125" cy="139047"/>
          </a:xfrm>
          <a:prstGeom prst="rect">
            <a:avLst/>
          </a:prstGeom>
          <a:solidFill>
            <a:srgbClr val="DAB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A8A1-8AD6-67C8-A28A-ADD8FB69E382}"/>
              </a:ext>
            </a:extLst>
          </p:cNvPr>
          <p:cNvSpPr txBox="1"/>
          <p:nvPr/>
        </p:nvSpPr>
        <p:spPr>
          <a:xfrm>
            <a:off x="745067" y="374929"/>
            <a:ext cx="395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F7F7F"/>
                </a:solidFill>
              </a:rPr>
              <a:t>Layer’s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4969E5-E7A4-D9B1-304D-6227C9D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9" y="310006"/>
            <a:ext cx="2446944" cy="8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1774FF-859B-04FF-FE2C-BFCBF69DC826}"/>
              </a:ext>
            </a:extLst>
          </p:cNvPr>
          <p:cNvSpPr txBox="1"/>
          <p:nvPr/>
        </p:nvSpPr>
        <p:spPr>
          <a:xfrm>
            <a:off x="433395" y="1936810"/>
            <a:ext cx="264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F7F7F"/>
                </a:solidFill>
              </a:rPr>
              <a:t>A layer is…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62F6-C56C-C495-5213-7DA9DF5DEF55}"/>
              </a:ext>
            </a:extLst>
          </p:cNvPr>
          <p:cNvSpPr txBox="1"/>
          <p:nvPr/>
        </p:nvSpPr>
        <p:spPr>
          <a:xfrm>
            <a:off x="410965" y="2989311"/>
            <a:ext cx="3773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A collection of data</a:t>
            </a:r>
          </a:p>
          <a:p>
            <a:endParaRPr lang="en-US" sz="2400" dirty="0">
              <a:solidFill>
                <a:srgbClr val="7F7F7F"/>
              </a:solidFill>
            </a:endParaRPr>
          </a:p>
          <a:p>
            <a:r>
              <a:rPr lang="en-US" sz="2400" dirty="0">
                <a:solidFill>
                  <a:srgbClr val="7F7F7F"/>
                </a:solidFill>
              </a:rPr>
              <a:t>Like a spreadsheet</a:t>
            </a:r>
          </a:p>
          <a:p>
            <a:endParaRPr lang="en-US" sz="2400" dirty="0">
              <a:solidFill>
                <a:srgbClr val="7F7F7F"/>
              </a:solidFill>
            </a:endParaRPr>
          </a:p>
          <a:p>
            <a:r>
              <a:rPr lang="en-US" sz="2400" dirty="0">
                <a:solidFill>
                  <a:srgbClr val="7F7F7F"/>
                </a:solidFill>
              </a:rPr>
              <a:t>Must follow some rules: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3D9BC-A1D1-1676-CEC3-89F7A7A73E89}"/>
              </a:ext>
            </a:extLst>
          </p:cNvPr>
          <p:cNvSpPr txBox="1"/>
          <p:nvPr/>
        </p:nvSpPr>
        <p:spPr>
          <a:xfrm>
            <a:off x="7887845" y="2583141"/>
            <a:ext cx="37734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F7F7F"/>
                </a:solidFill>
              </a:rPr>
              <a:t>Spatial Column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7F7F7F"/>
                </a:solidFill>
              </a:rPr>
              <a:t>The Geometry of a location on the map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7F7F7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7F7F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F7F7F"/>
                </a:solidFill>
              </a:rPr>
              <a:t>One type of geometry: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Polygon</a:t>
            </a:r>
          </a:p>
        </p:txBody>
      </p:sp>
      <p:pic>
        <p:nvPicPr>
          <p:cNvPr id="13" name="Picture 4" descr="cafe icon, map icon">
            <a:extLst>
              <a:ext uri="{FF2B5EF4-FFF2-40B4-BE49-F238E27FC236}">
                <a16:creationId xmlns:a16="http://schemas.microsoft.com/office/drawing/2014/main" id="{D3C2AD7B-F65E-D470-9CAA-9EF6173D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74" y="2470583"/>
            <a:ext cx="2644601" cy="26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4768</TotalTime>
  <Words>867</Words>
  <Application>Microsoft Macintosh PowerPoint</Application>
  <PresentationFormat>Widescreen</PresentationFormat>
  <Paragraphs>186</Paragraphs>
  <Slides>20</Slides>
  <Notes>12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Skyler Favors</dc:creator>
  <cp:lastModifiedBy>Skyler Favors</cp:lastModifiedBy>
  <cp:revision>2</cp:revision>
  <dcterms:created xsi:type="dcterms:W3CDTF">2023-10-09T18:27:36Z</dcterms:created>
  <dcterms:modified xsi:type="dcterms:W3CDTF">2023-10-13T02:11:02Z</dcterms:modified>
</cp:coreProperties>
</file>